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61" r:id="rId4"/>
    <p:sldMasterId id="2147483985" r:id="rId5"/>
    <p:sldMasterId id="2147483955" r:id="rId6"/>
  </p:sldMasterIdLst>
  <p:notesMasterIdLst>
    <p:notesMasterId r:id="rId15"/>
  </p:notesMasterIdLst>
  <p:handoutMasterIdLst>
    <p:handoutMasterId r:id="rId16"/>
  </p:handoutMasterIdLst>
  <p:sldIdLst>
    <p:sldId id="440" r:id="rId7"/>
    <p:sldId id="443" r:id="rId8"/>
    <p:sldId id="446" r:id="rId9"/>
    <p:sldId id="459" r:id="rId10"/>
    <p:sldId id="449" r:id="rId11"/>
    <p:sldId id="448" r:id="rId12"/>
    <p:sldId id="445" r:id="rId13"/>
    <p:sldId id="458" r:id="rId14"/>
  </p:sldIdLst>
  <p:sldSz cx="9144000" cy="5143500" type="screen16x9"/>
  <p:notesSz cx="6799263" cy="9929813"/>
  <p:embeddedFontLs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
      <p:font typeface="Arial Black" panose="020B0A04020102020204" pitchFamily="34" charset="0"/>
      <p:bold r:id="rId2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lan d'actions com' DRE - court terme" id="{DA7B7524-8A59-4F3E-94DC-E2A2F2EC865B}">
          <p14:sldIdLst>
            <p14:sldId id="440"/>
            <p14:sldId id="443"/>
            <p14:sldId id="446"/>
            <p14:sldId id="459"/>
            <p14:sldId id="449"/>
            <p14:sldId id="448"/>
            <p14:sldId id="445"/>
            <p14:sldId id="458"/>
          </p14:sldIdLst>
        </p14:section>
      </p14:sectionLst>
    </p:ext>
    <p:ext uri="{EFAFB233-063F-42B5-8137-9DF3F51BA10A}">
      <p15:sldGuideLst xmlns:p15="http://schemas.microsoft.com/office/powerpoint/2012/main">
        <p15:guide id="8" pos="952">
          <p15:clr>
            <a:srgbClr val="A4A3A4"/>
          </p15:clr>
        </p15:guide>
        <p15:guide id="12" pos="839" userDrawn="1">
          <p15:clr>
            <a:srgbClr val="A4A3A4"/>
          </p15:clr>
        </p15:guide>
        <p15:guide id="13"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NVARCH Veronique" initials="GV" lastIdx="2" clrIdx="0">
    <p:extLst>
      <p:ext uri="{19B8F6BF-5375-455C-9EA6-DF929625EA0E}">
        <p15:presenceInfo xmlns:p15="http://schemas.microsoft.com/office/powerpoint/2012/main" userId="S-1-5-21-1519078569-1666603319-231145771-16342" providerId="AD"/>
      </p:ext>
    </p:extLst>
  </p:cmAuthor>
  <p:cmAuthor id="2" name="Sandrine Ayuso" initials="SA" lastIdx="1" clrIdx="1">
    <p:extLst>
      <p:ext uri="{19B8F6BF-5375-455C-9EA6-DF929625EA0E}">
        <p15:presenceInfo xmlns:p15="http://schemas.microsoft.com/office/powerpoint/2012/main" userId="03e149995e4572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84B"/>
    <a:srgbClr val="C29946"/>
    <a:srgbClr val="F64C4C"/>
    <a:srgbClr val="5FBEDC"/>
    <a:srgbClr val="DFF2F8"/>
    <a:srgbClr val="115596"/>
    <a:srgbClr val="588C34"/>
    <a:srgbClr val="B91717"/>
    <a:srgbClr val="AC364F"/>
    <a:srgbClr val="2979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3979" autoAdjust="0"/>
  </p:normalViewPr>
  <p:slideViewPr>
    <p:cSldViewPr snapToGrid="0" showGuides="1">
      <p:cViewPr varScale="1">
        <p:scale>
          <a:sx n="105" d="100"/>
          <a:sy n="105" d="100"/>
        </p:scale>
        <p:origin x="132" y="726"/>
      </p:cViewPr>
      <p:guideLst>
        <p:guide pos="952"/>
        <p:guide pos="839"/>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4005"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4BCD9A-1A31-044B-9E27-D4DFCA989BF4}"/>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latin typeface="Arial" panose="020B0604020202020204" pitchFamily="34" charset="0"/>
            </a:endParaRPr>
          </a:p>
        </p:txBody>
      </p:sp>
      <p:sp>
        <p:nvSpPr>
          <p:cNvPr id="3" name="Date Placeholder 2">
            <a:extLst>
              <a:ext uri="{FF2B5EF4-FFF2-40B4-BE49-F238E27FC236}">
                <a16:creationId xmlns:a16="http://schemas.microsoft.com/office/drawing/2014/main" id="{881EF8BA-3E55-964D-AF2E-6BE2611F39A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02128F68-5046-0D41-83F5-4CA688B16E33}" type="datetimeFigureOut">
              <a:rPr lang="fr-FR" smtClean="0">
                <a:latin typeface="Arial" panose="020B0604020202020204" pitchFamily="34" charset="0"/>
              </a:rPr>
              <a:t>17/03/2022</a:t>
            </a:fld>
            <a:endParaRPr lang="fr-FR">
              <a:latin typeface="Arial" panose="020B0604020202020204" pitchFamily="34" charset="0"/>
            </a:endParaRPr>
          </a:p>
        </p:txBody>
      </p:sp>
      <p:sp>
        <p:nvSpPr>
          <p:cNvPr id="4" name="Footer Placeholder 3">
            <a:extLst>
              <a:ext uri="{FF2B5EF4-FFF2-40B4-BE49-F238E27FC236}">
                <a16:creationId xmlns:a16="http://schemas.microsoft.com/office/drawing/2014/main" id="{FE900636-CE00-1145-9D7E-88A4647BB57B}"/>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latin typeface="Arial" panose="020B0604020202020204" pitchFamily="34" charset="0"/>
            </a:endParaRPr>
          </a:p>
        </p:txBody>
      </p:sp>
      <p:sp>
        <p:nvSpPr>
          <p:cNvPr id="5" name="Slide Number Placeholder 4">
            <a:extLst>
              <a:ext uri="{FF2B5EF4-FFF2-40B4-BE49-F238E27FC236}">
                <a16:creationId xmlns:a16="http://schemas.microsoft.com/office/drawing/2014/main" id="{6508E405-8B52-E44C-B681-A749AEAF6287}"/>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49964E7B-BB4B-6D49-AFE8-27802D54D589}" type="slidenum">
              <a:rPr lang="fr-FR" smtClean="0">
                <a:latin typeface="Arial" panose="020B0604020202020204" pitchFamily="34" charset="0"/>
              </a:rPr>
              <a:t>‹N°›</a:t>
            </a:fld>
            <a:endParaRPr lang="fr-FR">
              <a:latin typeface="Arial" panose="020B0604020202020204" pitchFamily="34" charset="0"/>
            </a:endParaRPr>
          </a:p>
        </p:txBody>
      </p:sp>
    </p:spTree>
    <p:extLst>
      <p:ext uri="{BB962C8B-B14F-4D97-AF65-F5344CB8AC3E}">
        <p14:creationId xmlns:p14="http://schemas.microsoft.com/office/powerpoint/2010/main" val="1054518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17/03/2022</a:t>
            </a:fld>
            <a:endParaRPr lang="fr-FR"/>
          </a:p>
        </p:txBody>
      </p:sp>
      <p:sp>
        <p:nvSpPr>
          <p:cNvPr id="4" name="Espace réservé de l'image des diapositives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a:t>
            </a:fld>
            <a:endParaRPr lang="fr-FR"/>
          </a:p>
        </p:txBody>
      </p:sp>
    </p:spTree>
    <p:extLst>
      <p:ext uri="{BB962C8B-B14F-4D97-AF65-F5344CB8AC3E}">
        <p14:creationId xmlns:p14="http://schemas.microsoft.com/office/powerpoint/2010/main" val="52082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a:t>
            </a:fld>
            <a:endParaRPr lang="fr-FR"/>
          </a:p>
        </p:txBody>
      </p:sp>
    </p:spTree>
    <p:extLst>
      <p:ext uri="{BB962C8B-B14F-4D97-AF65-F5344CB8AC3E}">
        <p14:creationId xmlns:p14="http://schemas.microsoft.com/office/powerpoint/2010/main" val="763949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a:t>
            </a:fld>
            <a:endParaRPr lang="fr-FR"/>
          </a:p>
        </p:txBody>
      </p:sp>
    </p:spTree>
    <p:extLst>
      <p:ext uri="{BB962C8B-B14F-4D97-AF65-F5344CB8AC3E}">
        <p14:creationId xmlns:p14="http://schemas.microsoft.com/office/powerpoint/2010/main" val="15716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4</a:t>
            </a:fld>
            <a:endParaRPr lang="fr-FR"/>
          </a:p>
        </p:txBody>
      </p:sp>
    </p:spTree>
    <p:extLst>
      <p:ext uri="{BB962C8B-B14F-4D97-AF65-F5344CB8AC3E}">
        <p14:creationId xmlns:p14="http://schemas.microsoft.com/office/powerpoint/2010/main" val="194133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155453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a:t>
            </a:fld>
            <a:endParaRPr lang="fr-FR"/>
          </a:p>
        </p:txBody>
      </p:sp>
    </p:spTree>
    <p:extLst>
      <p:ext uri="{BB962C8B-B14F-4D97-AF65-F5344CB8AC3E}">
        <p14:creationId xmlns:p14="http://schemas.microsoft.com/office/powerpoint/2010/main" val="213392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4016039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403521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présentation">
    <p:spTree>
      <p:nvGrpSpPr>
        <p:cNvPr id="1" name=""/>
        <p:cNvGrpSpPr/>
        <p:nvPr/>
      </p:nvGrpSpPr>
      <p:grpSpPr>
        <a:xfrm>
          <a:off x="0" y="0"/>
          <a:ext cx="0" cy="0"/>
          <a:chOff x="0" y="0"/>
          <a:chExt cx="0" cy="0"/>
        </a:xfrm>
      </p:grpSpPr>
      <p:pic>
        <p:nvPicPr>
          <p:cNvPr id="6" name="Espace réservé pour une image  9">
            <a:extLst>
              <a:ext uri="{FF2B5EF4-FFF2-40B4-BE49-F238E27FC236}">
                <a16:creationId xmlns:a16="http://schemas.microsoft.com/office/drawing/2014/main" id="{D29807B5-6018-8D4D-A944-EDC2C213553F}"/>
              </a:ext>
            </a:extLst>
          </p:cNvPr>
          <p:cNvPicPr preferRelativeResize="0">
            <a:picLocks/>
          </p:cNvPicPr>
          <p:nvPr userDrawn="1"/>
        </p:nvPicPr>
        <p:blipFill>
          <a:blip r:embed="rId2">
            <a:extLst>
              <a:ext uri="{28A0092B-C50C-407E-A947-70E740481C1C}">
                <a14:useLocalDpi xmlns:a14="http://schemas.microsoft.com/office/drawing/2010/main"/>
              </a:ext>
            </a:extLst>
          </a:blip>
          <a:srcRect/>
          <a:stretch>
            <a:fillRect/>
          </a:stretch>
        </p:blipFill>
        <p:spPr bwMode="gray">
          <a:xfrm>
            <a:off x="4" y="1750741"/>
            <a:ext cx="9144000" cy="3392286"/>
          </a:xfrm>
          <a:prstGeom prst="rect">
            <a:avLst/>
          </a:prstGeom>
        </p:spPr>
      </p:pic>
      <p:pic>
        <p:nvPicPr>
          <p:cNvPr id="9" name="Image 8">
            <a:extLst>
              <a:ext uri="{FF2B5EF4-FFF2-40B4-BE49-F238E27FC236}">
                <a16:creationId xmlns:a16="http://schemas.microsoft.com/office/drawing/2014/main" id="{CF0F8713-BB46-BB4A-99BF-AC36498D123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352657" y="352800"/>
            <a:ext cx="756000" cy="756000"/>
          </a:xfrm>
          <a:prstGeom prst="rect">
            <a:avLst/>
          </a:prstGeom>
        </p:spPr>
      </p:pic>
      <p:sp>
        <p:nvSpPr>
          <p:cNvPr id="14" name="Espace réservé du texte 13">
            <a:extLst>
              <a:ext uri="{FF2B5EF4-FFF2-40B4-BE49-F238E27FC236}">
                <a16:creationId xmlns:a16="http://schemas.microsoft.com/office/drawing/2014/main" id="{BC7CF547-C14D-F944-B67B-441514AF1E1B}"/>
              </a:ext>
              <a:ext uri="{C183D7F6-B498-43B3-948B-1728B52AA6E4}">
                <adec:decorative xmlns="" xmlns:adec="http://schemas.microsoft.com/office/drawing/2017/decorative" val="0"/>
              </a:ext>
            </a:extLst>
          </p:cNvPr>
          <p:cNvSpPr>
            <a:spLocks noGrp="1"/>
          </p:cNvSpPr>
          <p:nvPr>
            <p:ph type="body" sz="quarter" idx="16" hasCustomPrompt="1"/>
          </p:nvPr>
        </p:nvSpPr>
        <p:spPr>
          <a:xfrm>
            <a:off x="1710001" y="352800"/>
            <a:ext cx="3960000" cy="845476"/>
          </a:xfrm>
          <a:prstGeom prst="rect">
            <a:avLst/>
          </a:prstGeom>
        </p:spPr>
        <p:txBody>
          <a:bodyPr wrap="square" lIns="0" tIns="0" rIns="0" bIns="0" anchor="b" anchorCtr="0"/>
          <a:lstStyle>
            <a:lvl1pPr marL="0" indent="0">
              <a:lnSpc>
                <a:spcPts val="2240"/>
              </a:lnSpc>
              <a:spcBef>
                <a:spcPts val="0"/>
              </a:spcBef>
              <a:buFontTx/>
              <a:buNone/>
              <a:defRPr sz="1950" b="1" i="0" kern="1200" baseline="0">
                <a:solidFill>
                  <a:schemeClr val="accent4"/>
                </a:solidFill>
                <a:latin typeface="Arial" panose="020B0604020202020204" pitchFamily="34" charset="0"/>
                <a:cs typeface="Arial" panose="020B0604020202020204" pitchFamily="34" charset="0"/>
              </a:defRPr>
            </a:lvl1pPr>
            <a:lvl2pPr marL="457200" indent="0">
              <a:buFontTx/>
              <a:buNone/>
              <a:defRPr sz="1950" baseline="0">
                <a:solidFill>
                  <a:schemeClr val="bg2"/>
                </a:solidFill>
                <a:latin typeface="+mj-lt"/>
              </a:defRPr>
            </a:lvl2pPr>
            <a:lvl3pPr marL="914400" indent="0">
              <a:buFontTx/>
              <a:buNone/>
              <a:defRPr sz="1950" baseline="0">
                <a:solidFill>
                  <a:schemeClr val="bg2"/>
                </a:solidFill>
                <a:latin typeface="+mj-lt"/>
              </a:defRPr>
            </a:lvl3pPr>
            <a:lvl4pPr>
              <a:buFontTx/>
              <a:buNone/>
              <a:defRPr sz="1950" baseline="0">
                <a:solidFill>
                  <a:schemeClr val="bg2"/>
                </a:solidFill>
                <a:latin typeface="+mj-lt"/>
              </a:defRPr>
            </a:lvl4pPr>
            <a:lvl5pPr>
              <a:buFontTx/>
              <a:buNone/>
              <a:defRPr sz="1950" baseline="0">
                <a:solidFill>
                  <a:schemeClr val="bg2"/>
                </a:solidFill>
                <a:latin typeface="+mj-lt"/>
              </a:defRPr>
            </a:lvl5pPr>
          </a:lstStyle>
          <a:p>
            <a:pPr lvl="0"/>
            <a:r>
              <a:rPr lang="fr-FR" dirty="0"/>
              <a:t>OPTION DE TITRE LONG      AVEC LE NOMBRE                     DE 3 LIGNES MAXIMUM</a:t>
            </a:r>
          </a:p>
        </p:txBody>
      </p:sp>
      <p:sp>
        <p:nvSpPr>
          <p:cNvPr id="7" name="Sous-titre 4">
            <a:extLst>
              <a:ext uri="{FF2B5EF4-FFF2-40B4-BE49-F238E27FC236}">
                <a16:creationId xmlns:a16="http://schemas.microsoft.com/office/drawing/2014/main" id="{4F6E0CD7-00BF-3645-9DDC-932D51625F8C}"/>
              </a:ext>
            </a:extLst>
          </p:cNvPr>
          <p:cNvSpPr>
            <a:spLocks noGrp="1"/>
          </p:cNvSpPr>
          <p:nvPr>
            <p:ph type="subTitle" idx="1" hasCustomPrompt="1"/>
          </p:nvPr>
        </p:nvSpPr>
        <p:spPr bwMode="gray">
          <a:xfrm>
            <a:off x="1710000" y="1318485"/>
            <a:ext cx="3960000" cy="3825015"/>
          </a:xfrm>
          <a:prstGeom prst="rect">
            <a:avLst/>
          </a:prstGeom>
          <a:solidFill>
            <a:schemeClr val="accent4">
              <a:alpha val="60000"/>
            </a:schemeClr>
          </a:solidFill>
        </p:spPr>
        <p:txBody>
          <a:bodyPr lIns="144000" tIns="90000"/>
          <a:lstStyle>
            <a:lvl1pPr marL="0" indent="0">
              <a:lnSpc>
                <a:spcPct val="93000"/>
              </a:lnSpc>
              <a:spcAft>
                <a:spcPts val="0"/>
              </a:spcAft>
              <a:buFontTx/>
              <a:buNone/>
              <a:defRPr sz="1350" b="0" i="0">
                <a:solidFill>
                  <a:schemeClr val="bg1"/>
                </a:solidFill>
                <a:latin typeface="Arial" panose="020B0604020202020204" pitchFamily="34" charset="0"/>
                <a:cs typeface="Arial" panose="020B0604020202020204" pitchFamily="34" charset="0"/>
              </a:defRPr>
            </a:lvl1pPr>
            <a:lvl2pPr marL="1588" indent="0">
              <a:buFontTx/>
              <a:buNone/>
              <a:defRPr sz="950" b="1">
                <a:solidFill>
                  <a:schemeClr val="bg1"/>
                </a:solidFill>
              </a:defRPr>
            </a:lvl2pPr>
          </a:lstStyle>
          <a:p>
            <a:r>
              <a:rPr lang="fr-FR" dirty="0"/>
              <a:t>SOUS TITRE ET DESCRIPTION SUR PLUSIEURS LIGNES POSSIBLE</a:t>
            </a:r>
          </a:p>
        </p:txBody>
      </p:sp>
      <p:sp>
        <p:nvSpPr>
          <p:cNvPr id="10" name="Espace réservé du texte 20">
            <a:extLst>
              <a:ext uri="{FF2B5EF4-FFF2-40B4-BE49-F238E27FC236}">
                <a16:creationId xmlns:a16="http://schemas.microsoft.com/office/drawing/2014/main" id="{58105913-781A-DE4A-A852-F00253D54FA2}"/>
              </a:ext>
            </a:extLst>
          </p:cNvPr>
          <p:cNvSpPr>
            <a:spLocks noGrp="1"/>
          </p:cNvSpPr>
          <p:nvPr>
            <p:ph type="body" sz="quarter" idx="14" hasCustomPrompt="1"/>
          </p:nvPr>
        </p:nvSpPr>
        <p:spPr>
          <a:xfrm>
            <a:off x="1872916" y="3567762"/>
            <a:ext cx="3311999" cy="287337"/>
          </a:xfrm>
          <a:prstGeom prst="rect">
            <a:avLst/>
          </a:prstGeom>
        </p:spPr>
        <p:txBody>
          <a:bodyPr lIns="0" tIns="0" rIns="0" bIns="0" anchor="ctr" anchorCtr="0"/>
          <a:lstStyle>
            <a:lvl1pPr marL="0" indent="0">
              <a:buFontTx/>
              <a:buNone/>
              <a:defRPr sz="950" b="1" i="0">
                <a:solidFill>
                  <a:schemeClr val="bg1"/>
                </a:solidFill>
                <a:latin typeface="Arial" panose="020B0604020202020204" pitchFamily="34" charset="0"/>
                <a:cs typeface="Arial" panose="020B0604020202020204" pitchFamily="34" charset="0"/>
              </a:defRPr>
            </a:lvl1pPr>
          </a:lstStyle>
          <a:p>
            <a:r>
              <a:rPr lang="fr-FR" dirty="0"/>
              <a:t>13 MAI 2019 (Insérez date du jour)</a:t>
            </a:r>
          </a:p>
        </p:txBody>
      </p:sp>
      <p:sp>
        <p:nvSpPr>
          <p:cNvPr id="11" name="Espace réservé du texte 22">
            <a:extLst>
              <a:ext uri="{FF2B5EF4-FFF2-40B4-BE49-F238E27FC236}">
                <a16:creationId xmlns:a16="http://schemas.microsoft.com/office/drawing/2014/main" id="{6BA39A7A-3F08-B84A-975D-C39EDADFDA37}"/>
              </a:ext>
            </a:extLst>
          </p:cNvPr>
          <p:cNvSpPr>
            <a:spLocks noGrp="1"/>
          </p:cNvSpPr>
          <p:nvPr>
            <p:ph type="body" sz="quarter" idx="15" hasCustomPrompt="1"/>
          </p:nvPr>
        </p:nvSpPr>
        <p:spPr>
          <a:xfrm>
            <a:off x="1872917" y="4363555"/>
            <a:ext cx="3311999" cy="595962"/>
          </a:xfrm>
          <a:prstGeom prst="rect">
            <a:avLst/>
          </a:prstGeom>
        </p:spPr>
        <p:txBody>
          <a:bodyPr lIns="0" tIns="0" rIns="0" bIns="0" anchor="b" anchorCtr="0"/>
          <a:lstStyle>
            <a:lvl1pPr marL="0" indent="0">
              <a:buFontTx/>
              <a:buNone/>
              <a:defRPr sz="1050" b="0" i="0">
                <a:solidFill>
                  <a:schemeClr val="bg1"/>
                </a:solidFill>
                <a:latin typeface="Arial" panose="020B0604020202020204" pitchFamily="34" charset="0"/>
                <a:cs typeface="Arial" panose="020B0604020202020204" pitchFamily="34" charset="0"/>
              </a:defRPr>
            </a:lvl1pPr>
          </a:lstStyle>
          <a:p>
            <a:r>
              <a:rPr lang="fr-FR" dirty="0"/>
              <a:t>CNRS – Nom du laboratoire/direction</a:t>
            </a:r>
          </a:p>
        </p:txBody>
      </p:sp>
    </p:spTree>
    <p:extLst>
      <p:ext uri="{BB962C8B-B14F-4D97-AF65-F5344CB8AC3E}">
        <p14:creationId xmlns:p14="http://schemas.microsoft.com/office/powerpoint/2010/main" val="2527021509"/>
      </p:ext>
    </p:extLst>
  </p:cSld>
  <p:clrMapOvr>
    <a:masterClrMapping/>
  </p:clrMapOvr>
  <p:extLst>
    <p:ext uri="{DCECCB84-F9BA-43D5-87BE-67443E8EF086}">
      <p15:sldGuideLst xmlns:p15="http://schemas.microsoft.com/office/powerpoint/2012/main">
        <p15:guide id="1" pos="10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message court">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7BA296D4-947F-4995-A019-7AF89D617E89}"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space réservé du texte 20">
            <a:extLst>
              <a:ext uri="{FF2B5EF4-FFF2-40B4-BE49-F238E27FC236}">
                <a16:creationId xmlns:a16="http://schemas.microsoft.com/office/drawing/2014/main" id="{039648D8-0ADA-034B-89D9-C0A0E8210F69}"/>
              </a:ext>
            </a:extLst>
          </p:cNvPr>
          <p:cNvSpPr>
            <a:spLocks noGrp="1"/>
          </p:cNvSpPr>
          <p:nvPr>
            <p:ph type="body" sz="quarter" idx="14" hasCustomPrompt="1"/>
          </p:nvPr>
        </p:nvSpPr>
        <p:spPr>
          <a:xfrm>
            <a:off x="1397213" y="1074738"/>
            <a:ext cx="6357436" cy="3427413"/>
          </a:xfrm>
          <a:prstGeom prst="rect">
            <a:avLst/>
          </a:prstGeom>
          <a:noFill/>
        </p:spPr>
        <p:txBody>
          <a:bodyPr wrap="square" lIns="0" tIns="0" rIns="0" bIns="0" anchor="ctr" anchorCtr="0">
            <a:noAutofit/>
          </a:bodyPr>
          <a:lstStyle>
            <a:lvl1pPr marL="0" indent="0" algn="ctr">
              <a:lnSpc>
                <a:spcPct val="95000"/>
              </a:lnSpc>
              <a:spcBef>
                <a:spcPts val="1600"/>
              </a:spcBef>
              <a:buFontTx/>
              <a:buNone/>
              <a:defRPr sz="2800" b="1">
                <a:solidFill>
                  <a:schemeClr val="accent5"/>
                </a:solidFill>
              </a:defRPr>
            </a:lvl1pPr>
          </a:lstStyle>
          <a:p>
            <a:pPr lvl="0"/>
            <a:r>
              <a:rPr lang="fr-FR" dirty="0"/>
              <a:t>Texte message court                               </a:t>
            </a:r>
            <a:r>
              <a:rPr lang="fr-FR" dirty="0" err="1"/>
              <a:t>Ovit</a:t>
            </a:r>
            <a:r>
              <a:rPr lang="fr-FR" dirty="0"/>
              <a:t> </a:t>
            </a:r>
            <a:r>
              <a:rPr lang="fr-FR" dirty="0" err="1"/>
              <a:t>moluptae</a:t>
            </a:r>
            <a:r>
              <a:rPr lang="fr-FR" dirty="0"/>
              <a:t> </a:t>
            </a:r>
            <a:r>
              <a:rPr lang="fr-FR" dirty="0" err="1"/>
              <a:t>nonemquatem</a:t>
            </a:r>
            <a:r>
              <a:rPr lang="fr-FR" dirty="0"/>
              <a:t>. Aces</a:t>
            </a:r>
          </a:p>
          <a:p>
            <a:pPr lvl="0"/>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r>
              <a:rPr lang="fr-FR" dirty="0"/>
              <a:t> </a:t>
            </a:r>
            <a:r>
              <a:rPr lang="fr-FR" dirty="0" err="1"/>
              <a:t>aut</a:t>
            </a:r>
            <a:r>
              <a:rPr lang="fr-FR" dirty="0"/>
              <a:t> </a:t>
            </a:r>
            <a:r>
              <a:rPr lang="fr-FR" dirty="0" err="1"/>
              <a:t>vendipsum</a:t>
            </a:r>
            <a:r>
              <a:rPr lang="fr-FR" dirty="0"/>
              <a:t> </a:t>
            </a:r>
            <a:r>
              <a:rPr lang="fr-FR" dirty="0" err="1"/>
              <a:t>experciam</a:t>
            </a:r>
            <a:endParaRPr lang="fr-FR" dirty="0"/>
          </a:p>
        </p:txBody>
      </p:sp>
    </p:spTree>
    <p:extLst>
      <p:ext uri="{BB962C8B-B14F-4D97-AF65-F5344CB8AC3E}">
        <p14:creationId xmlns:p14="http://schemas.microsoft.com/office/powerpoint/2010/main" val="1906034483"/>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message court sombr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03250E2-2D95-D54E-AE77-1807F71153C2}"/>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Titre 1">
            <a:extLst>
              <a:ext uri="{FF2B5EF4-FFF2-40B4-BE49-F238E27FC236}">
                <a16:creationId xmlns:a16="http://schemas.microsoft.com/office/drawing/2014/main" id="{4D016D95-D673-D643-AFC4-7AAD3525D3B6}"/>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1"/>
                </a:solidFill>
                <a:latin typeface="+mj-lt"/>
              </a:defRPr>
            </a:lvl1pPr>
          </a:lstStyle>
          <a:p>
            <a:r>
              <a:rPr lang="fr-FR" dirty="0"/>
              <a:t>TITRE 1</a:t>
            </a:r>
            <a:br>
              <a:rPr lang="fr-FR" dirty="0"/>
            </a:br>
            <a:r>
              <a:rPr lang="fr-FR" dirty="0"/>
              <a:t>SUR 2 LIGNES POSSIBLE</a:t>
            </a:r>
          </a:p>
        </p:txBody>
      </p:sp>
      <p:sp>
        <p:nvSpPr>
          <p:cNvPr id="16" name="Rectangle 15">
            <a:extLst>
              <a:ext uri="{FF2B5EF4-FFF2-40B4-BE49-F238E27FC236}">
                <a16:creationId xmlns:a16="http://schemas.microsoft.com/office/drawing/2014/main" id="{F3F9C640-9EE7-3545-8650-BEDF6B12C732}"/>
              </a:ext>
            </a:extLst>
          </p:cNvPr>
          <p:cNvSpPr/>
          <p:nvPr userDrawn="1"/>
        </p:nvSpPr>
        <p:spPr>
          <a:xfrm>
            <a:off x="608013" y="1288"/>
            <a:ext cx="252000" cy="64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9A75A963-B869-4C67-91F8-4DB074C6F1DF}"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space réservé du texte 20">
            <a:extLst>
              <a:ext uri="{FF2B5EF4-FFF2-40B4-BE49-F238E27FC236}">
                <a16:creationId xmlns:a16="http://schemas.microsoft.com/office/drawing/2014/main" id="{039648D8-0ADA-034B-89D9-C0A0E8210F69}"/>
              </a:ext>
            </a:extLst>
          </p:cNvPr>
          <p:cNvSpPr>
            <a:spLocks noGrp="1"/>
          </p:cNvSpPr>
          <p:nvPr>
            <p:ph type="body" sz="quarter" idx="14" hasCustomPrompt="1"/>
          </p:nvPr>
        </p:nvSpPr>
        <p:spPr>
          <a:xfrm>
            <a:off x="1397213" y="1074738"/>
            <a:ext cx="6357436" cy="3427413"/>
          </a:xfrm>
          <a:prstGeom prst="rect">
            <a:avLst/>
          </a:prstGeom>
          <a:noFill/>
        </p:spPr>
        <p:txBody>
          <a:bodyPr wrap="square" lIns="0" tIns="0" rIns="0" bIns="0" anchor="ctr" anchorCtr="0">
            <a:noAutofit/>
          </a:bodyPr>
          <a:lstStyle>
            <a:lvl1pPr marL="0" indent="0" algn="ctr">
              <a:lnSpc>
                <a:spcPct val="95000"/>
              </a:lnSpc>
              <a:spcBef>
                <a:spcPts val="1600"/>
              </a:spcBef>
              <a:buFontTx/>
              <a:buNone/>
              <a:defRPr sz="2800" b="1">
                <a:solidFill>
                  <a:schemeClr val="bg1"/>
                </a:solidFill>
              </a:defRPr>
            </a:lvl1pPr>
          </a:lstStyle>
          <a:p>
            <a:pPr lvl="0"/>
            <a:r>
              <a:rPr lang="fr-FR" dirty="0"/>
              <a:t>Texte message court                               </a:t>
            </a:r>
            <a:r>
              <a:rPr lang="fr-FR" dirty="0" err="1"/>
              <a:t>Ovit</a:t>
            </a:r>
            <a:r>
              <a:rPr lang="fr-FR" dirty="0"/>
              <a:t> </a:t>
            </a:r>
            <a:r>
              <a:rPr lang="fr-FR" dirty="0" err="1"/>
              <a:t>moluptae</a:t>
            </a:r>
            <a:r>
              <a:rPr lang="fr-FR" dirty="0"/>
              <a:t> </a:t>
            </a:r>
            <a:r>
              <a:rPr lang="fr-FR" dirty="0" err="1"/>
              <a:t>nonemquatem</a:t>
            </a:r>
            <a:r>
              <a:rPr lang="fr-FR" dirty="0"/>
              <a:t>. Aces</a:t>
            </a:r>
          </a:p>
          <a:p>
            <a:pPr lvl="0"/>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r>
              <a:rPr lang="fr-FR" dirty="0"/>
              <a:t> </a:t>
            </a:r>
            <a:r>
              <a:rPr lang="fr-FR" dirty="0" err="1"/>
              <a:t>aut</a:t>
            </a:r>
            <a:r>
              <a:rPr lang="fr-FR" dirty="0"/>
              <a:t> </a:t>
            </a:r>
            <a:r>
              <a:rPr lang="fr-FR" dirty="0" err="1"/>
              <a:t>vendipsum</a:t>
            </a:r>
            <a:r>
              <a:rPr lang="fr-FR" dirty="0"/>
              <a:t> </a:t>
            </a:r>
            <a:r>
              <a:rPr lang="fr-FR" dirty="0" err="1"/>
              <a:t>experciam</a:t>
            </a:r>
            <a:endParaRPr lang="fr-FR" dirty="0"/>
          </a:p>
        </p:txBody>
      </p:sp>
    </p:spTree>
    <p:extLst>
      <p:ext uri="{BB962C8B-B14F-4D97-AF65-F5344CB8AC3E}">
        <p14:creationId xmlns:p14="http://schemas.microsoft.com/office/powerpoint/2010/main" val="3594419568"/>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sur 2 col">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D95A5029-00B8-4518-A855-40ED9BB1E2D6}"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3" y="1079998"/>
            <a:ext cx="7770812" cy="3420000"/>
          </a:xfrm>
          <a:prstGeom prst="rect">
            <a:avLst/>
          </a:prstGeom>
        </p:spPr>
        <p:txBody>
          <a:bodyPr lIns="0" tIns="0" rIns="0" bIns="0" numCol="2" spcCol="900000"/>
          <a:lstStyle>
            <a:lvl1pPr marL="0" indent="0">
              <a:buFontTx/>
              <a:buNone/>
              <a:defRPr lang="fr-FR" sz="1600" b="1" i="0" kern="1200" baseline="0" dirty="0">
                <a:solidFill>
                  <a:schemeClr val="accent4"/>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a:t>
            </a:r>
            <a:r>
              <a:rPr lang="fr-FR" dirty="0"/>
              <a:t>, </a:t>
            </a:r>
            <a:r>
              <a:rPr lang="fr-FR" dirty="0" err="1"/>
              <a:t>exeri</a:t>
            </a:r>
            <a:r>
              <a:rPr lang="fr-FR" dirty="0"/>
              <a:t> </a:t>
            </a:r>
            <a:r>
              <a:rPr lang="fr-FR" dirty="0" err="1"/>
              <a:t>quatemos</a:t>
            </a:r>
            <a:r>
              <a:rPr lang="fr-FR" dirty="0"/>
              <a:t> </a:t>
            </a:r>
            <a:r>
              <a:rPr lang="fr-FR" dirty="0" err="1"/>
              <a:t>eiuscii</a:t>
            </a:r>
            <a:r>
              <a:rPr lang="fr-FR" dirty="0"/>
              <a:t> </a:t>
            </a:r>
            <a:r>
              <a:rPr lang="fr-FR" dirty="0" err="1"/>
              <a:t>ssedio</a:t>
            </a:r>
            <a:r>
              <a:rPr lang="fr-FR" dirty="0"/>
              <a:t> </a:t>
            </a:r>
            <a:r>
              <a:rPr lang="fr-FR" dirty="0" err="1"/>
              <a:t>maximint</a:t>
            </a:r>
            <a:r>
              <a:rPr lang="fr-FR" dirty="0"/>
              <a:t> </a:t>
            </a:r>
            <a:r>
              <a:rPr lang="fr-FR" dirty="0" err="1"/>
              <a:t>autem</a:t>
            </a:r>
            <a:r>
              <a:rPr lang="fr-FR" dirty="0"/>
              <a:t> </a:t>
            </a:r>
            <a:r>
              <a:rPr lang="fr-FR" dirty="0" err="1"/>
              <a:t>haribus</a:t>
            </a:r>
            <a:r>
              <a:rPr lang="fr-FR" dirty="0"/>
              <a:t>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a:t>
            </a:r>
            <a:r>
              <a:rPr lang="fr-FR" dirty="0"/>
              <a:t>, </a:t>
            </a:r>
            <a:r>
              <a:rPr lang="fr-FR" dirty="0" err="1"/>
              <a:t>exeri</a:t>
            </a:r>
            <a:r>
              <a:rPr lang="fr-FR" dirty="0"/>
              <a:t> </a:t>
            </a:r>
            <a:r>
              <a:rPr lang="fr-FR" dirty="0" err="1"/>
              <a:t>quatemos</a:t>
            </a:r>
            <a:r>
              <a:rPr lang="fr-FR" dirty="0"/>
              <a:t> </a:t>
            </a:r>
            <a:r>
              <a:rPr lang="fr-FR" dirty="0" err="1"/>
              <a:t>eiuscii</a:t>
            </a:r>
            <a:r>
              <a:rPr lang="fr-FR" dirty="0"/>
              <a:t> </a:t>
            </a:r>
            <a:r>
              <a:rPr lang="fr-FR" dirty="0" err="1"/>
              <a:t>ssedio</a:t>
            </a:r>
            <a:r>
              <a:rPr lang="fr-FR" dirty="0"/>
              <a:t> </a:t>
            </a:r>
            <a:r>
              <a:rPr lang="fr-FR" dirty="0" err="1"/>
              <a:t>maximint</a:t>
            </a:r>
            <a:r>
              <a:rPr lang="fr-FR" dirty="0"/>
              <a:t> </a:t>
            </a:r>
            <a:r>
              <a:rPr lang="fr-FR" dirty="0" err="1"/>
              <a:t>autem</a:t>
            </a:r>
            <a:r>
              <a:rPr lang="fr-FR" dirty="0"/>
              <a:t> </a:t>
            </a:r>
            <a:r>
              <a:rPr lang="fr-FR" dirty="0" err="1"/>
              <a:t>nat</a:t>
            </a:r>
            <a:r>
              <a:rPr lang="fr-FR" dirty="0"/>
              <a:t>. Bus </a:t>
            </a:r>
            <a:r>
              <a:rPr lang="fr-FR" dirty="0" err="1"/>
              <a:t>nonse</a:t>
            </a:r>
            <a:r>
              <a:rPr lang="fr-FR" dirty="0"/>
              <a:t> </a:t>
            </a:r>
            <a:r>
              <a:rPr lang="fr-FR" dirty="0" err="1"/>
              <a:t>ommolum</a:t>
            </a:r>
            <a:r>
              <a:rPr lang="fr-FR" dirty="0"/>
              <a:t> </a:t>
            </a:r>
            <a:r>
              <a:rPr lang="fr-FR" dirty="0" err="1"/>
              <a:t>sam</a:t>
            </a:r>
            <a:r>
              <a:rPr lang="fr-FR" dirty="0"/>
              <a:t> </a:t>
            </a:r>
            <a:r>
              <a:rPr lang="fr-FR" dirty="0" err="1"/>
              <a:t>quiandae</a:t>
            </a:r>
            <a:r>
              <a:rPr lang="fr-FR" dirty="0"/>
              <a:t>. </a:t>
            </a:r>
            <a:r>
              <a:rPr lang="fr-FR" dirty="0" err="1"/>
              <a:t>Oreprat</a:t>
            </a:r>
            <a:r>
              <a:rPr lang="fr-FR" dirty="0"/>
              <a:t>.</a:t>
            </a:r>
          </a:p>
          <a:p>
            <a:pPr lvl="1"/>
            <a:endParaRPr lang="fr-FR" dirty="0"/>
          </a:p>
          <a:p>
            <a:pPr lvl="0"/>
            <a:r>
              <a:rPr lang="fr-FR" dirty="0"/>
              <a:t>Bit </a:t>
            </a:r>
            <a:r>
              <a:rPr lang="fr-FR" dirty="0" err="1"/>
              <a:t>volorro</a:t>
            </a:r>
            <a:r>
              <a:rPr lang="fr-FR" dirty="0"/>
              <a:t> </a:t>
            </a:r>
            <a:r>
              <a:rPr lang="fr-FR" dirty="0" err="1"/>
              <a:t>dem</a:t>
            </a:r>
            <a:r>
              <a:rPr lang="fr-FR" dirty="0"/>
              <a:t> quia </a:t>
            </a:r>
            <a:r>
              <a:rPr lang="fr-FR" dirty="0" err="1"/>
              <a:t>cuptatur</a:t>
            </a:r>
            <a:r>
              <a:rPr lang="fr-FR" dirty="0"/>
              <a:t> </a:t>
            </a:r>
            <a:r>
              <a:rPr lang="fr-FR" dirty="0" err="1"/>
              <a:t>sit</a:t>
            </a:r>
            <a:r>
              <a:rPr lang="fr-FR" dirty="0"/>
              <a:t> </a:t>
            </a:r>
            <a:r>
              <a:rPr lang="fr-FR" dirty="0" err="1"/>
              <a:t>aut</a:t>
            </a:r>
            <a:r>
              <a:rPr lang="fr-FR" dirty="0"/>
              <a:t> </a:t>
            </a:r>
            <a:r>
              <a:rPr lang="fr-FR" dirty="0" err="1"/>
              <a:t>doleceptur</a:t>
            </a:r>
            <a:r>
              <a:rPr lang="fr-FR" dirty="0"/>
              <a:t> </a:t>
            </a:r>
            <a:r>
              <a:rPr lang="fr-FR" dirty="0" err="1"/>
              <a:t>magnimporio</a:t>
            </a:r>
            <a:r>
              <a:rPr lang="fr-FR" dirty="0"/>
              <a:t> </a:t>
            </a:r>
            <a:r>
              <a:rPr lang="fr-FR" dirty="0" err="1"/>
              <a:t>conse</a:t>
            </a:r>
            <a:r>
              <a:rPr lang="fr-FR" dirty="0"/>
              <a:t> </a:t>
            </a:r>
            <a:r>
              <a:rPr lang="fr-FR" dirty="0" err="1"/>
              <a:t>nis</a:t>
            </a:r>
            <a:r>
              <a:rPr lang="fr-FR" dirty="0"/>
              <a:t> </a:t>
            </a:r>
            <a:r>
              <a:rPr lang="fr-FR" dirty="0" err="1"/>
              <a:t>aut</a:t>
            </a:r>
            <a:r>
              <a:rPr lang="fr-FR" dirty="0"/>
              <a:t> </a:t>
            </a:r>
            <a:r>
              <a:rPr lang="fr-FR" dirty="0" err="1"/>
              <a:t>earument</a:t>
            </a:r>
            <a:r>
              <a:rPr lang="fr-FR" dirty="0"/>
              <a:t> </a:t>
            </a:r>
          </a:p>
          <a:p>
            <a:pPr lvl="1"/>
            <a:r>
              <a:rPr lang="fr-FR" dirty="0" err="1"/>
              <a:t>acea</a:t>
            </a:r>
            <a:r>
              <a:rPr lang="fr-FR" dirty="0"/>
              <a:t> </a:t>
            </a:r>
            <a:r>
              <a:rPr lang="fr-FR" dirty="0" err="1"/>
              <a:t>sum</a:t>
            </a:r>
            <a:r>
              <a:rPr lang="fr-FR" dirty="0"/>
              <a:t> et, </a:t>
            </a:r>
            <a:r>
              <a:rPr lang="fr-FR" dirty="0" err="1"/>
              <a:t>ea</a:t>
            </a:r>
            <a:r>
              <a:rPr lang="fr-FR" dirty="0"/>
              <a:t> </a:t>
            </a:r>
            <a:r>
              <a:rPr lang="fr-FR" dirty="0" err="1"/>
              <a:t>dolore</a:t>
            </a:r>
            <a:r>
              <a:rPr lang="fr-FR" dirty="0"/>
              <a:t> </a:t>
            </a:r>
            <a:r>
              <a:rPr lang="fr-FR" dirty="0" err="1"/>
              <a:t>vel</a:t>
            </a:r>
            <a:r>
              <a:rPr lang="fr-FR" dirty="0"/>
              <a:t> </a:t>
            </a:r>
            <a:r>
              <a:rPr lang="fr-FR" dirty="0" err="1"/>
              <a:t>iducias</a:t>
            </a:r>
            <a:r>
              <a:rPr lang="fr-FR" dirty="0"/>
              <a:t> </a:t>
            </a:r>
            <a:r>
              <a:rPr lang="fr-FR" dirty="0" err="1"/>
              <a:t>iur</a:t>
            </a:r>
            <a:r>
              <a:rPr lang="fr-FR" dirty="0"/>
              <a:t>, ut </a:t>
            </a:r>
            <a:r>
              <a:rPr lang="fr-FR" dirty="0" err="1"/>
              <a:t>fugia</a:t>
            </a:r>
            <a:r>
              <a:rPr lang="fr-FR" dirty="0"/>
              <a:t> </a:t>
            </a:r>
            <a:r>
              <a:rPr lang="fr-FR" dirty="0" err="1"/>
              <a:t>volum</a:t>
            </a:r>
            <a:r>
              <a:rPr lang="fr-FR" dirty="0"/>
              <a:t> </a:t>
            </a:r>
            <a:r>
              <a:rPr lang="fr-FR" dirty="0" err="1"/>
              <a:t>cus</a:t>
            </a:r>
            <a:r>
              <a:rPr lang="fr-FR" dirty="0"/>
              <a:t> as ab </a:t>
            </a:r>
            <a:r>
              <a:rPr lang="fr-FR" dirty="0" err="1"/>
              <a:t>iumet</a:t>
            </a:r>
            <a:r>
              <a:rPr lang="fr-FR" dirty="0"/>
              <a:t>, </a:t>
            </a:r>
            <a:r>
              <a:rPr lang="fr-FR" dirty="0" err="1"/>
              <a:t>idunt</a:t>
            </a:r>
            <a:r>
              <a:rPr lang="fr-FR" dirty="0"/>
              <a:t> </a:t>
            </a:r>
            <a:r>
              <a:rPr lang="fr-FR" dirty="0" err="1"/>
              <a:t>voloreptas</a:t>
            </a:r>
            <a:r>
              <a:rPr lang="fr-FR" dirty="0"/>
              <a:t> </a:t>
            </a:r>
            <a:r>
              <a:rPr lang="fr-FR" dirty="0" err="1"/>
              <a:t>plam</a:t>
            </a:r>
            <a:r>
              <a:rPr lang="fr-FR" dirty="0"/>
              <a:t> que </a:t>
            </a:r>
            <a:r>
              <a:rPr lang="fr-FR" dirty="0" err="1"/>
              <a:t>ped</a:t>
            </a:r>
            <a:r>
              <a:rPr lang="fr-FR" dirty="0"/>
              <a:t> mo tem </a:t>
            </a:r>
            <a:r>
              <a:rPr lang="fr-FR" dirty="0" err="1"/>
              <a:t>reria</a:t>
            </a:r>
            <a:r>
              <a:rPr lang="fr-FR" dirty="0"/>
              <a:t> </a:t>
            </a:r>
            <a:r>
              <a:rPr lang="fr-FR" dirty="0" err="1"/>
              <a:t>vero</a:t>
            </a:r>
            <a:r>
              <a:rPr lang="fr-FR" dirty="0"/>
              <a:t> tem ut et </a:t>
            </a:r>
            <a:r>
              <a:rPr lang="fr-FR" dirty="0" err="1"/>
              <a:t>quatio</a:t>
            </a:r>
            <a:r>
              <a:rPr lang="fr-FR" dirty="0"/>
              <a:t>. Et </a:t>
            </a:r>
            <a:r>
              <a:rPr lang="fr-FR" dirty="0" err="1"/>
              <a:t>venemporepta</a:t>
            </a:r>
            <a:r>
              <a:rPr lang="fr-FR" dirty="0"/>
              <a:t> nus </a:t>
            </a:r>
            <a:r>
              <a:rPr lang="fr-FR" dirty="0" err="1"/>
              <a:t>etur</a:t>
            </a:r>
            <a:r>
              <a:rPr lang="fr-FR" dirty="0"/>
              <a:t>, cum, qui </a:t>
            </a:r>
            <a:r>
              <a:rPr lang="fr-FR" dirty="0" err="1"/>
              <a:t>sendi</a:t>
            </a:r>
            <a:r>
              <a:rPr lang="fr-FR" dirty="0"/>
              <a:t> </a:t>
            </a:r>
            <a:r>
              <a:rPr lang="fr-FR" dirty="0" err="1"/>
              <a:t>sinvelendant</a:t>
            </a:r>
            <a:r>
              <a:rPr lang="fr-FR" dirty="0"/>
              <a:t> </a:t>
            </a:r>
            <a:r>
              <a:rPr lang="fr-FR" dirty="0" err="1"/>
              <a:t>molupic</a:t>
            </a:r>
            <a:r>
              <a:rPr lang="fr-FR" dirty="0"/>
              <a:t> </a:t>
            </a:r>
            <a:r>
              <a:rPr lang="fr-FR" dirty="0" err="1"/>
              <a:t>aborem</a:t>
            </a:r>
            <a:r>
              <a:rPr lang="fr-FR" dirty="0"/>
              <a:t> </a:t>
            </a:r>
            <a:r>
              <a:rPr lang="fr-FR" dirty="0" err="1"/>
              <a:t>rentur</a:t>
            </a:r>
            <a:r>
              <a:rPr lang="fr-FR" dirty="0"/>
              <a:t> </a:t>
            </a:r>
            <a:r>
              <a:rPr lang="fr-FR" dirty="0" err="1"/>
              <a:t>aut</a:t>
            </a:r>
            <a:r>
              <a:rPr lang="fr-FR" dirty="0"/>
              <a:t> </a:t>
            </a:r>
            <a:r>
              <a:rPr lang="fr-FR" dirty="0" err="1"/>
              <a:t>voluptus</a:t>
            </a:r>
            <a:r>
              <a:rPr lang="fr-FR" dirty="0"/>
              <a:t> </a:t>
            </a:r>
            <a:r>
              <a:rPr lang="fr-FR" dirty="0" err="1"/>
              <a:t>sedit</a:t>
            </a:r>
            <a:r>
              <a:rPr lang="fr-FR" dirty="0"/>
              <a:t>, </a:t>
            </a:r>
            <a:r>
              <a:rPr lang="fr-FR" dirty="0" err="1"/>
              <a:t>omniatur</a:t>
            </a:r>
            <a:r>
              <a:rPr lang="fr-FR" dirty="0"/>
              <a:t>?</a:t>
            </a:r>
          </a:p>
        </p:txBody>
      </p:sp>
    </p:spTree>
    <p:extLst>
      <p:ext uri="{BB962C8B-B14F-4D97-AF65-F5344CB8AC3E}">
        <p14:creationId xmlns:p14="http://schemas.microsoft.com/office/powerpoint/2010/main" val="571603573"/>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2 col distinct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DE0FAC53-9E2C-412E-814B-70E95EE0A132}"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608013" y="1079998"/>
            <a:ext cx="3801827" cy="3420000"/>
          </a:xfrm>
          <a:prstGeom prst="rect">
            <a:avLst/>
          </a:prstGeom>
        </p:spPr>
        <p:txBody>
          <a:bodyPr lIns="0" tIns="0" rIns="0" bIns="0" numCol="1" spcCol="900000"/>
          <a:lstStyle>
            <a:lvl1pPr marL="0" indent="0">
              <a:buFontTx/>
              <a:buNone/>
              <a:defRPr lang="fr-FR" sz="1600" b="1" i="0" kern="1200" baseline="0" dirty="0" smtClean="0">
                <a:solidFill>
                  <a:schemeClr val="accent4"/>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sitaturquiandae</a:t>
            </a:r>
            <a:r>
              <a:rPr lang="fr-FR" dirty="0"/>
              <a:t>. </a:t>
            </a:r>
            <a:r>
              <a:rPr lang="fr-FR" dirty="0" err="1"/>
              <a:t>Oreprat</a:t>
            </a:r>
            <a:r>
              <a:rPr lang="fr-FR" dirty="0"/>
              <a:t>.</a:t>
            </a:r>
          </a:p>
          <a:p>
            <a:pPr lvl="1"/>
            <a:endParaRPr lang="fr-FR" dirty="0"/>
          </a:p>
        </p:txBody>
      </p:sp>
      <p:sp>
        <p:nvSpPr>
          <p:cNvPr id="17" name="Espace réservé du texte 22">
            <a:extLst>
              <a:ext uri="{FF2B5EF4-FFF2-40B4-BE49-F238E27FC236}">
                <a16:creationId xmlns:a16="http://schemas.microsoft.com/office/drawing/2014/main" id="{C4A18BAB-9CC3-3145-BE55-BCF00B5AE2EB}"/>
              </a:ext>
            </a:extLst>
          </p:cNvPr>
          <p:cNvSpPr>
            <a:spLocks noGrp="1"/>
          </p:cNvSpPr>
          <p:nvPr>
            <p:ph type="body" sz="quarter" idx="16" hasCustomPrompt="1"/>
          </p:nvPr>
        </p:nvSpPr>
        <p:spPr>
          <a:xfrm>
            <a:off x="4572000" y="1079998"/>
            <a:ext cx="3806246" cy="3420000"/>
          </a:xfrm>
          <a:prstGeom prst="rect">
            <a:avLst/>
          </a:prstGeom>
        </p:spPr>
        <p:txBody>
          <a:bodyPr lIns="0" tIns="0" rIns="0" bIns="0" numCol="1" spcCol="900000"/>
          <a:lstStyle>
            <a:lvl1pPr marL="0" indent="0">
              <a:buFontTx/>
              <a:buNone/>
              <a:defRPr lang="fr-FR" sz="1600" b="1" i="0" kern="1200" baseline="0" dirty="0">
                <a:solidFill>
                  <a:schemeClr val="accent4"/>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sitaturquiandae</a:t>
            </a:r>
            <a:r>
              <a:rPr lang="fr-FR" dirty="0"/>
              <a:t>. </a:t>
            </a:r>
            <a:r>
              <a:rPr lang="fr-FR" dirty="0" err="1"/>
              <a:t>Oreprat</a:t>
            </a:r>
            <a:r>
              <a:rPr lang="fr-FR" dirty="0"/>
              <a:t>.</a:t>
            </a:r>
          </a:p>
          <a:p>
            <a:pPr lvl="1"/>
            <a:endParaRPr lang="fr-FR" dirty="0"/>
          </a:p>
        </p:txBody>
      </p:sp>
    </p:spTree>
    <p:extLst>
      <p:ext uri="{BB962C8B-B14F-4D97-AF65-F5344CB8AC3E}">
        <p14:creationId xmlns:p14="http://schemas.microsoft.com/office/powerpoint/2010/main" val="774632048"/>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1 col + 1 photo">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8AB3BA52-58F6-4E25-BF60-66D3CD1EB070}"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5" y="1080000"/>
            <a:ext cx="2970528" cy="3420000"/>
          </a:xfrm>
          <a:prstGeom prst="rect">
            <a:avLst/>
          </a:prstGeom>
        </p:spPr>
        <p:txBody>
          <a:bodyPr lIns="0" tIns="0" rIns="0" bIns="0"/>
          <a:lstStyle>
            <a:lvl1pPr marL="0" indent="0">
              <a:buFontTx/>
              <a:buNone/>
              <a:defRPr sz="1600" b="1" i="0" baseline="0">
                <a:solidFill>
                  <a:schemeClr val="accent4"/>
                </a:solidFill>
                <a:latin typeface="+mn-lt"/>
              </a:defRPr>
            </a:lvl1pPr>
            <a:lvl2pPr marL="457200" indent="0">
              <a:buClr>
                <a:schemeClr val="accent4"/>
              </a:buClr>
              <a:buFontTx/>
              <a:buNone/>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br>
              <a:rPr lang="fr-FR" dirty="0"/>
            </a:br>
            <a:r>
              <a:rPr lang="fr-FR" dirty="0" err="1"/>
              <a:t>jhywj</a:t>
            </a:r>
            <a:r>
              <a:rPr lang="fr-FR" dirty="0"/>
              <a:t> </a:t>
            </a:r>
            <a:r>
              <a:rPr lang="fr-FR" dirty="0" err="1"/>
              <a:t>chwjgvjchxgvxcjhgv</a:t>
            </a:r>
            <a:r>
              <a:rPr lang="fr-FR" dirty="0"/>
              <a:t> </a:t>
            </a:r>
            <a:r>
              <a:rPr lang="fr-FR" dirty="0" err="1"/>
              <a:t>jcjwxgcvjxgvjhcgwjghj</a:t>
            </a:r>
            <a:endParaRPr lang="fr-FR" dirty="0"/>
          </a:p>
        </p:txBody>
      </p:sp>
      <p:sp>
        <p:nvSpPr>
          <p:cNvPr id="22" name="Espace réservé pour une image  5">
            <a:extLst>
              <a:ext uri="{FF2B5EF4-FFF2-40B4-BE49-F238E27FC236}">
                <a16:creationId xmlns:a16="http://schemas.microsoft.com/office/drawing/2014/main" id="{94D938FD-F0B7-C149-B94A-D3CB83713459}"/>
              </a:ext>
            </a:extLst>
          </p:cNvPr>
          <p:cNvSpPr>
            <a:spLocks noGrp="1"/>
          </p:cNvSpPr>
          <p:nvPr>
            <p:ph type="pic" sz="quarter" idx="17" hasCustomPrompt="1"/>
          </p:nvPr>
        </p:nvSpPr>
        <p:spPr>
          <a:xfrm>
            <a:off x="4076078" y="1079999"/>
            <a:ext cx="4302085" cy="2959355"/>
          </a:xfrm>
          <a:prstGeom prst="rect">
            <a:avLst/>
          </a:prstGeom>
          <a:solidFill>
            <a:schemeClr val="bg1">
              <a:lumMod val="95000"/>
            </a:schemeClr>
          </a:solidFill>
        </p:spPr>
        <p:txBody>
          <a:bodyPr lIns="864000" tIns="827999" rIns="864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5" name="Espace réservé du texte 22">
            <a:extLst>
              <a:ext uri="{FF2B5EF4-FFF2-40B4-BE49-F238E27FC236}">
                <a16:creationId xmlns:a16="http://schemas.microsoft.com/office/drawing/2014/main" id="{F9A4E0F3-8646-8A49-ACF7-2706D40D8D01}"/>
              </a:ext>
            </a:extLst>
          </p:cNvPr>
          <p:cNvSpPr>
            <a:spLocks noGrp="1"/>
          </p:cNvSpPr>
          <p:nvPr>
            <p:ph type="body" sz="quarter" idx="18" hasCustomPrompt="1"/>
          </p:nvPr>
        </p:nvSpPr>
        <p:spPr>
          <a:xfrm>
            <a:off x="4076079" y="4195663"/>
            <a:ext cx="4302746" cy="30648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Tree>
    <p:extLst>
      <p:ext uri="{BB962C8B-B14F-4D97-AF65-F5344CB8AC3E}">
        <p14:creationId xmlns:p14="http://schemas.microsoft.com/office/powerpoint/2010/main" val="2466666032"/>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 document">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6F321822-1063-404C-A0A9-754731439E41}"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5" y="1080000"/>
            <a:ext cx="2589887" cy="443198"/>
          </a:xfrm>
          <a:prstGeom prst="rect">
            <a:avLst/>
          </a:prstGeom>
        </p:spPr>
        <p:txBody>
          <a:bodyPr wrap="square" lIns="0" tIns="0" rIns="0" bIns="0">
            <a:spAutoFit/>
          </a:bodyPr>
          <a:lstStyle>
            <a:lvl1pPr marL="0" indent="0">
              <a:buFontTx/>
              <a:buNone/>
              <a:defRPr sz="1600" b="1" i="0" baseline="0">
                <a:solidFill>
                  <a:schemeClr val="accent4"/>
                </a:solidFill>
                <a:latin typeface="Arial" panose="020B0604020202020204" pitchFamily="34" charset="0"/>
                <a:cs typeface="Arial" panose="020B0604020202020204" pitchFamily="34" charset="0"/>
              </a:defRPr>
            </a:lvl1pPr>
            <a:lvl2pPr marL="457200"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p:txBody>
      </p:sp>
      <p:sp>
        <p:nvSpPr>
          <p:cNvPr id="5" name="Espace réservé du contenu 4">
            <a:extLst>
              <a:ext uri="{FF2B5EF4-FFF2-40B4-BE49-F238E27FC236}">
                <a16:creationId xmlns:a16="http://schemas.microsoft.com/office/drawing/2014/main" id="{C68F10DB-567D-F441-8010-17A57B8D0E68}"/>
              </a:ext>
            </a:extLst>
          </p:cNvPr>
          <p:cNvSpPr>
            <a:spLocks noGrp="1"/>
          </p:cNvSpPr>
          <p:nvPr>
            <p:ph sz="quarter" idx="19" hasCustomPrompt="1"/>
          </p:nvPr>
        </p:nvSpPr>
        <p:spPr>
          <a:xfrm>
            <a:off x="3622623" y="1074737"/>
            <a:ext cx="4756202" cy="3419999"/>
          </a:xfrm>
          <a:prstGeom prst="rect">
            <a:avLst/>
          </a:prstGeom>
          <a:solidFill>
            <a:schemeClr val="bg1">
              <a:lumMod val="95000"/>
            </a:schemeClr>
          </a:solidFill>
        </p:spPr>
        <p:txBody>
          <a:bodyPr lIns="827999" tIns="612000" rIns="827999"/>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pour insérer un graphique, un tableau, une image, une vidéo</a:t>
            </a:r>
          </a:p>
        </p:txBody>
      </p:sp>
      <p:sp>
        <p:nvSpPr>
          <p:cNvPr id="14" name="Espace réservé du texte 22">
            <a:extLst>
              <a:ext uri="{FF2B5EF4-FFF2-40B4-BE49-F238E27FC236}">
                <a16:creationId xmlns:a16="http://schemas.microsoft.com/office/drawing/2014/main" id="{85040773-E6DF-8F4D-9DEB-ACDDE01835D4}"/>
              </a:ext>
            </a:extLst>
          </p:cNvPr>
          <p:cNvSpPr>
            <a:spLocks noGrp="1"/>
          </p:cNvSpPr>
          <p:nvPr>
            <p:ph type="body" sz="quarter" idx="20" hasCustomPrompt="1"/>
          </p:nvPr>
        </p:nvSpPr>
        <p:spPr>
          <a:xfrm>
            <a:off x="608015" y="1624643"/>
            <a:ext cx="2589887" cy="373949"/>
          </a:xfrm>
          <a:prstGeom prst="rect">
            <a:avLst/>
          </a:prstGeom>
        </p:spPr>
        <p:txBody>
          <a:bodyPr wrap="square" lIns="0" tIns="0" rIns="0" bIns="0">
            <a:spAutoFit/>
          </a:bodyPr>
          <a:lstStyle>
            <a:lvl1pPr marL="0" indent="0">
              <a:buFontTx/>
              <a:buNone/>
              <a:defRPr sz="1350" b="0" i="0" baseline="0">
                <a:solidFill>
                  <a:schemeClr val="bg2"/>
                </a:solidFill>
                <a:latin typeface="Arial" panose="020B0604020202020204" pitchFamily="34" charset="0"/>
                <a:cs typeface="Arial" panose="020B0604020202020204" pitchFamily="34" charset="0"/>
              </a:defRPr>
            </a:lvl1pPr>
            <a:lvl2pPr marL="457200"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 de commentaire</a:t>
            </a:r>
          </a:p>
        </p:txBody>
      </p:sp>
    </p:spTree>
    <p:extLst>
      <p:ext uri="{BB962C8B-B14F-4D97-AF65-F5344CB8AC3E}">
        <p14:creationId xmlns:p14="http://schemas.microsoft.com/office/powerpoint/2010/main" val="2957673831"/>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cument + text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1835E56A-D9E5-4578-8257-95A765826B55}"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5774525" y="1080000"/>
            <a:ext cx="2589887" cy="443198"/>
          </a:xfrm>
          <a:prstGeom prst="rect">
            <a:avLst/>
          </a:prstGeom>
        </p:spPr>
        <p:txBody>
          <a:bodyPr wrap="square" lIns="0" tIns="0" rIns="0" bIns="0">
            <a:spAutoFit/>
          </a:bodyPr>
          <a:lstStyle>
            <a:lvl1pPr marL="0" indent="0">
              <a:buFontTx/>
              <a:buNone/>
              <a:defRPr sz="1600" b="1" i="0" baseline="0">
                <a:solidFill>
                  <a:schemeClr val="accent4"/>
                </a:solidFill>
                <a:latin typeface="Arial" panose="020B0604020202020204" pitchFamily="34" charset="0"/>
                <a:cs typeface="Arial" panose="020B0604020202020204" pitchFamily="34" charset="0"/>
              </a:defRPr>
            </a:lvl1pPr>
            <a:lvl2pPr marL="457200"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p:txBody>
      </p:sp>
      <p:sp>
        <p:nvSpPr>
          <p:cNvPr id="5" name="Espace réservé du contenu 4">
            <a:extLst>
              <a:ext uri="{FF2B5EF4-FFF2-40B4-BE49-F238E27FC236}">
                <a16:creationId xmlns:a16="http://schemas.microsoft.com/office/drawing/2014/main" id="{C68F10DB-567D-F441-8010-17A57B8D0E68}"/>
              </a:ext>
            </a:extLst>
          </p:cNvPr>
          <p:cNvSpPr>
            <a:spLocks noGrp="1"/>
          </p:cNvSpPr>
          <p:nvPr>
            <p:ph sz="quarter" idx="19" hasCustomPrompt="1"/>
          </p:nvPr>
        </p:nvSpPr>
        <p:spPr>
          <a:xfrm>
            <a:off x="608013" y="1074737"/>
            <a:ext cx="4756202" cy="3419999"/>
          </a:xfrm>
          <a:prstGeom prst="rect">
            <a:avLst/>
          </a:prstGeom>
          <a:solidFill>
            <a:schemeClr val="bg1">
              <a:lumMod val="95000"/>
            </a:schemeClr>
          </a:solidFill>
        </p:spPr>
        <p:txBody>
          <a:bodyPr lIns="827999" tIns="612000" rIns="827999"/>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pour insérer un graphique, un tableau, une image, une vidéo</a:t>
            </a:r>
          </a:p>
        </p:txBody>
      </p:sp>
      <p:sp>
        <p:nvSpPr>
          <p:cNvPr id="14" name="Espace réservé du texte 22">
            <a:extLst>
              <a:ext uri="{FF2B5EF4-FFF2-40B4-BE49-F238E27FC236}">
                <a16:creationId xmlns:a16="http://schemas.microsoft.com/office/drawing/2014/main" id="{85040773-E6DF-8F4D-9DEB-ACDDE01835D4}"/>
              </a:ext>
            </a:extLst>
          </p:cNvPr>
          <p:cNvSpPr>
            <a:spLocks noGrp="1"/>
          </p:cNvSpPr>
          <p:nvPr>
            <p:ph type="body" sz="quarter" idx="20" hasCustomPrompt="1"/>
          </p:nvPr>
        </p:nvSpPr>
        <p:spPr>
          <a:xfrm>
            <a:off x="5774525" y="1624643"/>
            <a:ext cx="2589887" cy="373949"/>
          </a:xfrm>
          <a:prstGeom prst="rect">
            <a:avLst/>
          </a:prstGeom>
        </p:spPr>
        <p:txBody>
          <a:bodyPr wrap="square" lIns="0" tIns="0" rIns="0" bIns="0">
            <a:spAutoFit/>
          </a:bodyPr>
          <a:lstStyle>
            <a:lvl1pPr marL="0" indent="0">
              <a:buFontTx/>
              <a:buNone/>
              <a:defRPr sz="1350" b="0" i="0" baseline="0">
                <a:solidFill>
                  <a:schemeClr val="bg2"/>
                </a:solidFill>
                <a:latin typeface="Arial" panose="020B0604020202020204" pitchFamily="34" charset="0"/>
                <a:cs typeface="Arial" panose="020B0604020202020204" pitchFamily="34" charset="0"/>
              </a:defRPr>
            </a:lvl1pPr>
            <a:lvl2pPr marL="457200"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 de commentaire</a:t>
            </a:r>
          </a:p>
        </p:txBody>
      </p:sp>
    </p:spTree>
    <p:extLst>
      <p:ext uri="{BB962C8B-B14F-4D97-AF65-F5344CB8AC3E}">
        <p14:creationId xmlns:p14="http://schemas.microsoft.com/office/powerpoint/2010/main" val="1996081505"/>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cument">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1545AF0A-7284-4FCF-AC8E-798FA334DFEC}"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contenu 4">
            <a:extLst>
              <a:ext uri="{FF2B5EF4-FFF2-40B4-BE49-F238E27FC236}">
                <a16:creationId xmlns:a16="http://schemas.microsoft.com/office/drawing/2014/main" id="{C68F10DB-567D-F441-8010-17A57B8D0E68}"/>
              </a:ext>
            </a:extLst>
          </p:cNvPr>
          <p:cNvSpPr>
            <a:spLocks noGrp="1"/>
          </p:cNvSpPr>
          <p:nvPr>
            <p:ph sz="quarter" idx="19" hasCustomPrompt="1"/>
          </p:nvPr>
        </p:nvSpPr>
        <p:spPr>
          <a:xfrm>
            <a:off x="608013" y="1074737"/>
            <a:ext cx="7770812" cy="3419999"/>
          </a:xfrm>
          <a:prstGeom prst="rect">
            <a:avLst/>
          </a:prstGeom>
          <a:solidFill>
            <a:schemeClr val="bg1">
              <a:lumMod val="95000"/>
            </a:schemeClr>
          </a:solidFill>
        </p:spPr>
        <p:txBody>
          <a:bodyPr lIns="1475999" tIns="396000" rIns="1440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a:t>
            </a:r>
            <a:br>
              <a:rPr lang="fr-FR" dirty="0"/>
            </a:br>
            <a:r>
              <a:rPr lang="fr-FR" dirty="0"/>
              <a:t>pour insérer un graphique, un tableau, une image, une vidéo (merci de respecter cet encombrement maximum)</a:t>
            </a:r>
          </a:p>
        </p:txBody>
      </p:sp>
    </p:spTree>
    <p:extLst>
      <p:ext uri="{BB962C8B-B14F-4D97-AF65-F5344CB8AC3E}">
        <p14:creationId xmlns:p14="http://schemas.microsoft.com/office/powerpoint/2010/main" val="4157386784"/>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90FFE1E0-C26D-438A-BD82-5CA4C7A3AC88}"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ableau 6">
            <a:extLst>
              <a:ext uri="{FF2B5EF4-FFF2-40B4-BE49-F238E27FC236}">
                <a16:creationId xmlns:a16="http://schemas.microsoft.com/office/drawing/2014/main" id="{6ACE7F36-B91A-954E-AF9F-3A7C1FCFB179}"/>
              </a:ext>
            </a:extLst>
          </p:cNvPr>
          <p:cNvSpPr>
            <a:spLocks noGrp="1"/>
          </p:cNvSpPr>
          <p:nvPr>
            <p:ph type="tbl" sz="quarter" idx="13" hasCustomPrompt="1"/>
          </p:nvPr>
        </p:nvSpPr>
        <p:spPr>
          <a:xfrm>
            <a:off x="608013" y="1074738"/>
            <a:ext cx="7770812" cy="3427412"/>
          </a:xfrm>
          <a:prstGeom prst="rect">
            <a:avLst/>
          </a:prstGeom>
          <a:solidFill>
            <a:schemeClr val="bg1">
              <a:lumMod val="95000"/>
            </a:schemeClr>
          </a:solidFill>
        </p:spPr>
        <p:txBody>
          <a:bodyPr lIns="1764000" tIns="503998" rIns="1764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créer un tableau, puis définissez le nombre de colonnes et de lignes (merci de respecter cet encombrement maximum)</a:t>
            </a:r>
          </a:p>
        </p:txBody>
      </p:sp>
    </p:spTree>
    <p:extLst>
      <p:ext uri="{BB962C8B-B14F-4D97-AF65-F5344CB8AC3E}">
        <p14:creationId xmlns:p14="http://schemas.microsoft.com/office/powerpoint/2010/main" val="258868929"/>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ocument + 3 chiffres">
    <p:spTree>
      <p:nvGrpSpPr>
        <p:cNvPr id="1" name=""/>
        <p:cNvGrpSpPr/>
        <p:nvPr/>
      </p:nvGrpSpPr>
      <p:grpSpPr>
        <a:xfrm>
          <a:off x="0" y="0"/>
          <a:ext cx="0" cy="0"/>
          <a:chOff x="0" y="0"/>
          <a:chExt cx="0" cy="0"/>
        </a:xfrm>
      </p:grpSpPr>
      <p:sp>
        <p:nvSpPr>
          <p:cNvPr id="27" name="Espace réservé du contenu 4">
            <a:extLst>
              <a:ext uri="{FF2B5EF4-FFF2-40B4-BE49-F238E27FC236}">
                <a16:creationId xmlns:a16="http://schemas.microsoft.com/office/drawing/2014/main" id="{A77F763E-E782-8E48-917E-4F09C4EC1A4A}"/>
              </a:ext>
            </a:extLst>
          </p:cNvPr>
          <p:cNvSpPr>
            <a:spLocks noGrp="1"/>
          </p:cNvSpPr>
          <p:nvPr>
            <p:ph sz="quarter" idx="22" hasCustomPrompt="1"/>
          </p:nvPr>
        </p:nvSpPr>
        <p:spPr>
          <a:xfrm>
            <a:off x="608012" y="1074737"/>
            <a:ext cx="5056354" cy="3419999"/>
          </a:xfrm>
          <a:prstGeom prst="rect">
            <a:avLst/>
          </a:prstGeom>
          <a:solidFill>
            <a:schemeClr val="bg1">
              <a:lumMod val="95000"/>
            </a:schemeClr>
          </a:solidFill>
        </p:spPr>
        <p:txBody>
          <a:bodyPr lIns="936000" tIns="540000" rIns="900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pour insérer un graphique, un tableau, une image, une vidéo</a:t>
            </a:r>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23513460-9A2A-4877-9B84-B20B234E6A5A}"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Espace réservé du texte 20">
            <a:extLst>
              <a:ext uri="{FF2B5EF4-FFF2-40B4-BE49-F238E27FC236}">
                <a16:creationId xmlns:a16="http://schemas.microsoft.com/office/drawing/2014/main" id="{BF1C7D8A-7AE2-1842-9CC9-9DFD57093BFD}"/>
              </a:ext>
            </a:extLst>
          </p:cNvPr>
          <p:cNvSpPr>
            <a:spLocks noGrp="1"/>
          </p:cNvSpPr>
          <p:nvPr>
            <p:ph type="body" sz="quarter" idx="14" hasCustomPrompt="1"/>
          </p:nvPr>
        </p:nvSpPr>
        <p:spPr>
          <a:xfrm>
            <a:off x="6074676" y="1621816"/>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6" name="Espace réservé du texte 20">
            <a:extLst>
              <a:ext uri="{FF2B5EF4-FFF2-40B4-BE49-F238E27FC236}">
                <a16:creationId xmlns:a16="http://schemas.microsoft.com/office/drawing/2014/main" id="{91AFB497-7AB0-BA48-AB70-C93C52065528}"/>
              </a:ext>
            </a:extLst>
          </p:cNvPr>
          <p:cNvSpPr>
            <a:spLocks noGrp="1"/>
          </p:cNvSpPr>
          <p:nvPr>
            <p:ph type="body" sz="quarter" idx="16" hasCustomPrompt="1"/>
          </p:nvPr>
        </p:nvSpPr>
        <p:spPr>
          <a:xfrm>
            <a:off x="6074676" y="2055823"/>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7" name="Espace réservé du texte 20">
            <a:extLst>
              <a:ext uri="{FF2B5EF4-FFF2-40B4-BE49-F238E27FC236}">
                <a16:creationId xmlns:a16="http://schemas.microsoft.com/office/drawing/2014/main" id="{6CC7F1EC-A483-8749-BACF-765DFFF0B9D7}"/>
              </a:ext>
            </a:extLst>
          </p:cNvPr>
          <p:cNvSpPr>
            <a:spLocks noGrp="1"/>
          </p:cNvSpPr>
          <p:nvPr>
            <p:ph type="body" sz="quarter" idx="17" hasCustomPrompt="1"/>
          </p:nvPr>
        </p:nvSpPr>
        <p:spPr>
          <a:xfrm>
            <a:off x="6074676" y="2631465"/>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8" name="Espace réservé du texte 20">
            <a:extLst>
              <a:ext uri="{FF2B5EF4-FFF2-40B4-BE49-F238E27FC236}">
                <a16:creationId xmlns:a16="http://schemas.microsoft.com/office/drawing/2014/main" id="{8C060709-9EE4-BD45-B72D-0C853E95E822}"/>
              </a:ext>
            </a:extLst>
          </p:cNvPr>
          <p:cNvSpPr>
            <a:spLocks noGrp="1"/>
          </p:cNvSpPr>
          <p:nvPr>
            <p:ph type="body" sz="quarter" idx="18" hasCustomPrompt="1"/>
          </p:nvPr>
        </p:nvSpPr>
        <p:spPr>
          <a:xfrm>
            <a:off x="6074676" y="3065472"/>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9" name="Espace réservé du texte 20">
            <a:extLst>
              <a:ext uri="{FF2B5EF4-FFF2-40B4-BE49-F238E27FC236}">
                <a16:creationId xmlns:a16="http://schemas.microsoft.com/office/drawing/2014/main" id="{96B928A6-D05B-0A45-80D9-FFEEA99C1515}"/>
              </a:ext>
            </a:extLst>
          </p:cNvPr>
          <p:cNvSpPr>
            <a:spLocks noGrp="1"/>
          </p:cNvSpPr>
          <p:nvPr>
            <p:ph type="body" sz="quarter" idx="19" hasCustomPrompt="1"/>
          </p:nvPr>
        </p:nvSpPr>
        <p:spPr>
          <a:xfrm>
            <a:off x="6074676" y="3634915"/>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20" name="Espace réservé du texte 20">
            <a:extLst>
              <a:ext uri="{FF2B5EF4-FFF2-40B4-BE49-F238E27FC236}">
                <a16:creationId xmlns:a16="http://schemas.microsoft.com/office/drawing/2014/main" id="{6936406D-E41D-E44E-9576-D955ECFE0242}"/>
              </a:ext>
            </a:extLst>
          </p:cNvPr>
          <p:cNvSpPr>
            <a:spLocks noGrp="1"/>
          </p:cNvSpPr>
          <p:nvPr>
            <p:ph type="body" sz="quarter" idx="20" hasCustomPrompt="1"/>
          </p:nvPr>
        </p:nvSpPr>
        <p:spPr>
          <a:xfrm>
            <a:off x="6074676" y="4068922"/>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22" name="Espace réservé du texte 22">
            <a:extLst>
              <a:ext uri="{FF2B5EF4-FFF2-40B4-BE49-F238E27FC236}">
                <a16:creationId xmlns:a16="http://schemas.microsoft.com/office/drawing/2014/main" id="{42E2B026-F49E-E64D-B6EB-48F31F6334A1}"/>
              </a:ext>
            </a:extLst>
          </p:cNvPr>
          <p:cNvSpPr>
            <a:spLocks noGrp="1"/>
          </p:cNvSpPr>
          <p:nvPr>
            <p:ph type="body" sz="quarter" idx="15" hasCustomPrompt="1"/>
          </p:nvPr>
        </p:nvSpPr>
        <p:spPr>
          <a:xfrm>
            <a:off x="6074676" y="1079998"/>
            <a:ext cx="2304149" cy="431075"/>
          </a:xfrm>
          <a:prstGeom prst="rect">
            <a:avLst/>
          </a:prstGeom>
        </p:spPr>
        <p:txBody>
          <a:bodyPr lIns="0" tIns="0" rIns="0" bIns="0"/>
          <a:lstStyle>
            <a:lvl1pPr marL="0" indent="0">
              <a:spcBef>
                <a:spcPts val="0"/>
              </a:spcBef>
              <a:buFontTx/>
              <a:buNone/>
              <a:defRPr sz="1600" b="1" i="0" baseline="0">
                <a:solidFill>
                  <a:schemeClr val="accent4"/>
                </a:solidFill>
                <a:latin typeface="+mn-lt"/>
              </a:defRPr>
            </a:lvl1pPr>
            <a:lvl2pPr marL="457200" indent="0">
              <a:buClr>
                <a:schemeClr val="accent4"/>
              </a:buClr>
              <a:buFontTx/>
              <a:buNone/>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Chiffres clés</a:t>
            </a:r>
          </a:p>
        </p:txBody>
      </p:sp>
    </p:spTree>
    <p:extLst>
      <p:ext uri="{BB962C8B-B14F-4D97-AF65-F5344CB8AC3E}">
        <p14:creationId xmlns:p14="http://schemas.microsoft.com/office/powerpoint/2010/main" val="3682472544"/>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présentation vierg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F0F8713-BB46-BB4A-99BF-AC36498D12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52657" y="352800"/>
            <a:ext cx="756000" cy="756000"/>
          </a:xfrm>
          <a:prstGeom prst="rect">
            <a:avLst/>
          </a:prstGeom>
        </p:spPr>
      </p:pic>
      <p:sp>
        <p:nvSpPr>
          <p:cNvPr id="14" name="Espace réservé du texte 13">
            <a:extLst>
              <a:ext uri="{FF2B5EF4-FFF2-40B4-BE49-F238E27FC236}">
                <a16:creationId xmlns:a16="http://schemas.microsoft.com/office/drawing/2014/main" id="{BC7CF547-C14D-F944-B67B-441514AF1E1B}"/>
              </a:ext>
              <a:ext uri="{C183D7F6-B498-43B3-948B-1728B52AA6E4}">
                <adec:decorative xmlns="" xmlns:adec="http://schemas.microsoft.com/office/drawing/2017/decorative" val="0"/>
              </a:ext>
            </a:extLst>
          </p:cNvPr>
          <p:cNvSpPr>
            <a:spLocks noGrp="1"/>
          </p:cNvSpPr>
          <p:nvPr>
            <p:ph type="body" sz="quarter" idx="16" hasCustomPrompt="1"/>
          </p:nvPr>
        </p:nvSpPr>
        <p:spPr>
          <a:xfrm>
            <a:off x="1710001" y="352800"/>
            <a:ext cx="3960000" cy="845476"/>
          </a:xfrm>
          <a:prstGeom prst="rect">
            <a:avLst/>
          </a:prstGeom>
        </p:spPr>
        <p:txBody>
          <a:bodyPr wrap="square" lIns="0" tIns="0" rIns="0" bIns="0" anchor="b" anchorCtr="0"/>
          <a:lstStyle>
            <a:lvl1pPr marL="0" indent="0">
              <a:lnSpc>
                <a:spcPts val="2240"/>
              </a:lnSpc>
              <a:spcBef>
                <a:spcPts val="0"/>
              </a:spcBef>
              <a:buFontTx/>
              <a:buNone/>
              <a:defRPr sz="1950" b="1" i="0" kern="1200" baseline="0">
                <a:solidFill>
                  <a:schemeClr val="accent4"/>
                </a:solidFill>
                <a:latin typeface="Arial" panose="020B0604020202020204" pitchFamily="34" charset="0"/>
                <a:cs typeface="Arial" panose="020B0604020202020204" pitchFamily="34" charset="0"/>
              </a:defRPr>
            </a:lvl1pPr>
            <a:lvl2pPr marL="457200" indent="0">
              <a:buFontTx/>
              <a:buNone/>
              <a:defRPr sz="1950" baseline="0">
                <a:solidFill>
                  <a:schemeClr val="bg2"/>
                </a:solidFill>
                <a:latin typeface="+mj-lt"/>
              </a:defRPr>
            </a:lvl2pPr>
            <a:lvl3pPr marL="914400" indent="0">
              <a:buFontTx/>
              <a:buNone/>
              <a:defRPr sz="1950" baseline="0">
                <a:solidFill>
                  <a:schemeClr val="bg2"/>
                </a:solidFill>
                <a:latin typeface="+mj-lt"/>
              </a:defRPr>
            </a:lvl3pPr>
            <a:lvl4pPr>
              <a:buFontTx/>
              <a:buNone/>
              <a:defRPr sz="1950" baseline="0">
                <a:solidFill>
                  <a:schemeClr val="bg2"/>
                </a:solidFill>
                <a:latin typeface="+mj-lt"/>
              </a:defRPr>
            </a:lvl4pPr>
            <a:lvl5pPr>
              <a:buFontTx/>
              <a:buNone/>
              <a:defRPr sz="1950" baseline="0">
                <a:solidFill>
                  <a:schemeClr val="bg2"/>
                </a:solidFill>
                <a:latin typeface="+mj-lt"/>
              </a:defRPr>
            </a:lvl5pPr>
          </a:lstStyle>
          <a:p>
            <a:pPr lvl="0"/>
            <a:r>
              <a:rPr lang="fr-FR" dirty="0"/>
              <a:t>OPTION DE TITRE LONG      AVEC LE NOMBRE                     DE 3 LIGNES MAXIMUM</a:t>
            </a:r>
          </a:p>
        </p:txBody>
      </p:sp>
      <p:sp>
        <p:nvSpPr>
          <p:cNvPr id="7" name="Sous-titre 4">
            <a:extLst>
              <a:ext uri="{FF2B5EF4-FFF2-40B4-BE49-F238E27FC236}">
                <a16:creationId xmlns:a16="http://schemas.microsoft.com/office/drawing/2014/main" id="{4F6E0CD7-00BF-3645-9DDC-932D51625F8C}"/>
              </a:ext>
            </a:extLst>
          </p:cNvPr>
          <p:cNvSpPr>
            <a:spLocks noGrp="1"/>
          </p:cNvSpPr>
          <p:nvPr>
            <p:ph type="subTitle" idx="1" hasCustomPrompt="1"/>
          </p:nvPr>
        </p:nvSpPr>
        <p:spPr bwMode="gray">
          <a:xfrm>
            <a:off x="1710000" y="1318485"/>
            <a:ext cx="3960000" cy="3825015"/>
          </a:xfrm>
          <a:prstGeom prst="rect">
            <a:avLst/>
          </a:prstGeom>
          <a:solidFill>
            <a:schemeClr val="accent4">
              <a:alpha val="60000"/>
            </a:schemeClr>
          </a:solidFill>
        </p:spPr>
        <p:txBody>
          <a:bodyPr lIns="144000" tIns="90000"/>
          <a:lstStyle>
            <a:lvl1pPr marL="0" indent="0">
              <a:lnSpc>
                <a:spcPct val="93000"/>
              </a:lnSpc>
              <a:spcAft>
                <a:spcPts val="0"/>
              </a:spcAft>
              <a:buFontTx/>
              <a:buNone/>
              <a:defRPr sz="1350" b="0" i="0">
                <a:solidFill>
                  <a:schemeClr val="bg1"/>
                </a:solidFill>
                <a:latin typeface="Arial" panose="020B0604020202020204" pitchFamily="34" charset="0"/>
                <a:cs typeface="Arial" panose="020B0604020202020204" pitchFamily="34" charset="0"/>
              </a:defRPr>
            </a:lvl1pPr>
            <a:lvl2pPr marL="1588" indent="0">
              <a:buFontTx/>
              <a:buNone/>
              <a:defRPr sz="950" b="1">
                <a:solidFill>
                  <a:schemeClr val="bg1"/>
                </a:solidFill>
              </a:defRPr>
            </a:lvl2pPr>
          </a:lstStyle>
          <a:p>
            <a:r>
              <a:rPr lang="fr-FR" dirty="0"/>
              <a:t>SOUS TITRE ET DESCRIPTION SUR PLUSIEURS LIGNES POSSIBLE</a:t>
            </a:r>
          </a:p>
        </p:txBody>
      </p:sp>
      <p:sp>
        <p:nvSpPr>
          <p:cNvPr id="10" name="Espace réservé du texte 20">
            <a:extLst>
              <a:ext uri="{FF2B5EF4-FFF2-40B4-BE49-F238E27FC236}">
                <a16:creationId xmlns:a16="http://schemas.microsoft.com/office/drawing/2014/main" id="{58105913-781A-DE4A-A852-F00253D54FA2}"/>
              </a:ext>
            </a:extLst>
          </p:cNvPr>
          <p:cNvSpPr>
            <a:spLocks noGrp="1"/>
          </p:cNvSpPr>
          <p:nvPr>
            <p:ph type="body" sz="quarter" idx="14" hasCustomPrompt="1"/>
          </p:nvPr>
        </p:nvSpPr>
        <p:spPr>
          <a:xfrm>
            <a:off x="1872916" y="3567762"/>
            <a:ext cx="3311999" cy="287337"/>
          </a:xfrm>
          <a:prstGeom prst="rect">
            <a:avLst/>
          </a:prstGeom>
        </p:spPr>
        <p:txBody>
          <a:bodyPr lIns="0" tIns="0" rIns="0" bIns="0" anchor="ctr" anchorCtr="0"/>
          <a:lstStyle>
            <a:lvl1pPr marL="0" indent="0">
              <a:buFontTx/>
              <a:buNone/>
              <a:defRPr sz="950" b="1" i="0">
                <a:solidFill>
                  <a:schemeClr val="bg1"/>
                </a:solidFill>
                <a:latin typeface="Arial" panose="020B0604020202020204" pitchFamily="34" charset="0"/>
                <a:cs typeface="Arial" panose="020B0604020202020204" pitchFamily="34" charset="0"/>
              </a:defRPr>
            </a:lvl1pPr>
          </a:lstStyle>
          <a:p>
            <a:r>
              <a:rPr lang="fr-FR" dirty="0"/>
              <a:t>13 MAI 2019 (Insérez date du jour)</a:t>
            </a:r>
          </a:p>
        </p:txBody>
      </p:sp>
      <p:sp>
        <p:nvSpPr>
          <p:cNvPr id="11" name="Espace réservé du texte 22">
            <a:extLst>
              <a:ext uri="{FF2B5EF4-FFF2-40B4-BE49-F238E27FC236}">
                <a16:creationId xmlns:a16="http://schemas.microsoft.com/office/drawing/2014/main" id="{6BA39A7A-3F08-B84A-975D-C39EDADFDA37}"/>
              </a:ext>
            </a:extLst>
          </p:cNvPr>
          <p:cNvSpPr>
            <a:spLocks noGrp="1"/>
          </p:cNvSpPr>
          <p:nvPr>
            <p:ph type="body" sz="quarter" idx="15" hasCustomPrompt="1"/>
          </p:nvPr>
        </p:nvSpPr>
        <p:spPr>
          <a:xfrm>
            <a:off x="1872917" y="4363555"/>
            <a:ext cx="3311999" cy="595962"/>
          </a:xfrm>
          <a:prstGeom prst="rect">
            <a:avLst/>
          </a:prstGeom>
        </p:spPr>
        <p:txBody>
          <a:bodyPr lIns="0" tIns="0" rIns="0" bIns="0" anchor="b" anchorCtr="0"/>
          <a:lstStyle>
            <a:lvl1pPr marL="0" indent="0">
              <a:buFontTx/>
              <a:buNone/>
              <a:defRPr sz="1050" b="0" i="0">
                <a:solidFill>
                  <a:schemeClr val="bg1"/>
                </a:solidFill>
                <a:latin typeface="Arial" panose="020B0604020202020204" pitchFamily="34" charset="0"/>
                <a:cs typeface="Arial" panose="020B0604020202020204" pitchFamily="34" charset="0"/>
              </a:defRPr>
            </a:lvl1pPr>
          </a:lstStyle>
          <a:p>
            <a:r>
              <a:rPr lang="fr-FR" dirty="0"/>
              <a:t>CNRS – Nom du laboratoire/direction</a:t>
            </a:r>
          </a:p>
        </p:txBody>
      </p:sp>
      <p:sp>
        <p:nvSpPr>
          <p:cNvPr id="8" name="Espace réservé pour une image  5">
            <a:extLst>
              <a:ext uri="{FF2B5EF4-FFF2-40B4-BE49-F238E27FC236}">
                <a16:creationId xmlns:a16="http://schemas.microsoft.com/office/drawing/2014/main" id="{2206D319-F0CF-0540-825B-A4612FD03AF2}"/>
              </a:ext>
            </a:extLst>
          </p:cNvPr>
          <p:cNvSpPr>
            <a:spLocks noGrp="1"/>
          </p:cNvSpPr>
          <p:nvPr>
            <p:ph type="pic" sz="quarter" idx="17" hasCustomPrompt="1"/>
          </p:nvPr>
        </p:nvSpPr>
        <p:spPr>
          <a:xfrm>
            <a:off x="0" y="1752300"/>
            <a:ext cx="9144000" cy="3391200"/>
          </a:xfrm>
          <a:prstGeom prst="rect">
            <a:avLst/>
          </a:prstGeom>
          <a:solidFill>
            <a:schemeClr val="bg1">
              <a:lumMod val="95000"/>
            </a:schemeClr>
          </a:solidFill>
          <a:ln>
            <a:noFill/>
          </a:ln>
        </p:spPr>
        <p:txBody>
          <a:bodyPr lIns="1440000" tIns="1224000" rIns="1440000"/>
          <a:lstStyle>
            <a:lvl1pPr marL="0" marR="0" indent="0" algn="l"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 puis placez en arrière-plan</a:t>
            </a:r>
          </a:p>
        </p:txBody>
      </p:sp>
    </p:spTree>
    <p:extLst>
      <p:ext uri="{BB962C8B-B14F-4D97-AF65-F5344CB8AC3E}">
        <p14:creationId xmlns:p14="http://schemas.microsoft.com/office/powerpoint/2010/main" val="2638396830"/>
      </p:ext>
    </p:extLst>
  </p:cSld>
  <p:clrMapOvr>
    <a:masterClrMapping/>
  </p:clrMapOvr>
  <p:extLst>
    <p:ext uri="{DCECCB84-F9BA-43D5-87BE-67443E8EF086}">
      <p15:sldGuideLst xmlns:p15="http://schemas.microsoft.com/office/powerpoint/2012/main">
        <p15:guide id="1" pos="107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 3 chiffr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2B019F72-29E9-436F-B770-D066DF1193BD}"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Espace réservé du texte 20">
            <a:extLst>
              <a:ext uri="{FF2B5EF4-FFF2-40B4-BE49-F238E27FC236}">
                <a16:creationId xmlns:a16="http://schemas.microsoft.com/office/drawing/2014/main" id="{BF1C7D8A-7AE2-1842-9CC9-9DFD57093BFD}"/>
              </a:ext>
            </a:extLst>
          </p:cNvPr>
          <p:cNvSpPr>
            <a:spLocks noGrp="1"/>
          </p:cNvSpPr>
          <p:nvPr>
            <p:ph type="body" sz="quarter" idx="14" hasCustomPrompt="1"/>
          </p:nvPr>
        </p:nvSpPr>
        <p:spPr>
          <a:xfrm>
            <a:off x="5491137" y="1383032"/>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6" name="Espace réservé du texte 20">
            <a:extLst>
              <a:ext uri="{FF2B5EF4-FFF2-40B4-BE49-F238E27FC236}">
                <a16:creationId xmlns:a16="http://schemas.microsoft.com/office/drawing/2014/main" id="{91AFB497-7AB0-BA48-AB70-C93C52065528}"/>
              </a:ext>
            </a:extLst>
          </p:cNvPr>
          <p:cNvSpPr>
            <a:spLocks noGrp="1"/>
          </p:cNvSpPr>
          <p:nvPr>
            <p:ph type="body" sz="quarter" idx="16" hasCustomPrompt="1"/>
          </p:nvPr>
        </p:nvSpPr>
        <p:spPr>
          <a:xfrm>
            <a:off x="5491137" y="1817039"/>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7" name="Espace réservé du texte 20">
            <a:extLst>
              <a:ext uri="{FF2B5EF4-FFF2-40B4-BE49-F238E27FC236}">
                <a16:creationId xmlns:a16="http://schemas.microsoft.com/office/drawing/2014/main" id="{6CC7F1EC-A483-8749-BACF-765DFFF0B9D7}"/>
              </a:ext>
            </a:extLst>
          </p:cNvPr>
          <p:cNvSpPr>
            <a:spLocks noGrp="1"/>
          </p:cNvSpPr>
          <p:nvPr>
            <p:ph type="body" sz="quarter" idx="17" hasCustomPrompt="1"/>
          </p:nvPr>
        </p:nvSpPr>
        <p:spPr>
          <a:xfrm>
            <a:off x="5491137" y="2508975"/>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8" name="Espace réservé du texte 20">
            <a:extLst>
              <a:ext uri="{FF2B5EF4-FFF2-40B4-BE49-F238E27FC236}">
                <a16:creationId xmlns:a16="http://schemas.microsoft.com/office/drawing/2014/main" id="{8C060709-9EE4-BD45-B72D-0C853E95E822}"/>
              </a:ext>
            </a:extLst>
          </p:cNvPr>
          <p:cNvSpPr>
            <a:spLocks noGrp="1"/>
          </p:cNvSpPr>
          <p:nvPr>
            <p:ph type="body" sz="quarter" idx="18" hasCustomPrompt="1"/>
          </p:nvPr>
        </p:nvSpPr>
        <p:spPr>
          <a:xfrm>
            <a:off x="5491137" y="2942982"/>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9" name="Espace réservé du texte 20">
            <a:extLst>
              <a:ext uri="{FF2B5EF4-FFF2-40B4-BE49-F238E27FC236}">
                <a16:creationId xmlns:a16="http://schemas.microsoft.com/office/drawing/2014/main" id="{96B928A6-D05B-0A45-80D9-FFEEA99C1515}"/>
              </a:ext>
            </a:extLst>
          </p:cNvPr>
          <p:cNvSpPr>
            <a:spLocks noGrp="1"/>
          </p:cNvSpPr>
          <p:nvPr>
            <p:ph type="body" sz="quarter" idx="19" hasCustomPrompt="1"/>
          </p:nvPr>
        </p:nvSpPr>
        <p:spPr>
          <a:xfrm>
            <a:off x="5491137" y="3634918"/>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20" name="Espace réservé du texte 20">
            <a:extLst>
              <a:ext uri="{FF2B5EF4-FFF2-40B4-BE49-F238E27FC236}">
                <a16:creationId xmlns:a16="http://schemas.microsoft.com/office/drawing/2014/main" id="{6936406D-E41D-E44E-9576-D955ECFE0242}"/>
              </a:ext>
            </a:extLst>
          </p:cNvPr>
          <p:cNvSpPr>
            <a:spLocks noGrp="1"/>
          </p:cNvSpPr>
          <p:nvPr>
            <p:ph type="body" sz="quarter" idx="20" hasCustomPrompt="1"/>
          </p:nvPr>
        </p:nvSpPr>
        <p:spPr>
          <a:xfrm>
            <a:off x="5491137" y="4068925"/>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21" name="Espace réservé du texte 22">
            <a:extLst>
              <a:ext uri="{FF2B5EF4-FFF2-40B4-BE49-F238E27FC236}">
                <a16:creationId xmlns:a16="http://schemas.microsoft.com/office/drawing/2014/main" id="{A63475F9-7841-AF47-A9FC-B4582ACCE0D9}"/>
              </a:ext>
            </a:extLst>
          </p:cNvPr>
          <p:cNvSpPr>
            <a:spLocks noGrp="1"/>
          </p:cNvSpPr>
          <p:nvPr>
            <p:ph type="body" sz="quarter" idx="15" hasCustomPrompt="1"/>
          </p:nvPr>
        </p:nvSpPr>
        <p:spPr>
          <a:xfrm>
            <a:off x="608013" y="1080000"/>
            <a:ext cx="4472814" cy="3420000"/>
          </a:xfrm>
          <a:prstGeom prst="rect">
            <a:avLst/>
          </a:prstGeom>
        </p:spPr>
        <p:txBody>
          <a:bodyPr lIns="0" tIns="0" rIns="0" bIns="0"/>
          <a:lstStyle>
            <a:lvl1pPr marL="0" indent="0">
              <a:buFontTx/>
              <a:buNone/>
              <a:defRPr sz="1600" b="1" i="0" baseline="0">
                <a:solidFill>
                  <a:schemeClr val="accent4"/>
                </a:solidFill>
                <a:latin typeface="+mn-lt"/>
              </a:defRPr>
            </a:lvl1pPr>
            <a:lvl2pPr marL="457200" indent="0">
              <a:buClr>
                <a:schemeClr val="accent4"/>
              </a:buClr>
              <a:buFontTx/>
              <a:buNone/>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br>
              <a:rPr lang="fr-FR" dirty="0"/>
            </a:br>
            <a:r>
              <a:rPr lang="fr-FR" dirty="0" err="1"/>
              <a:t>jhywj</a:t>
            </a:r>
            <a:r>
              <a:rPr lang="fr-FR" dirty="0"/>
              <a:t> </a:t>
            </a:r>
            <a:r>
              <a:rPr lang="fr-FR" dirty="0" err="1"/>
              <a:t>chwjgvjchxgvxcjhgv</a:t>
            </a:r>
            <a:r>
              <a:rPr lang="fr-FR" dirty="0"/>
              <a:t> </a:t>
            </a:r>
            <a:r>
              <a:rPr lang="fr-FR" dirty="0" err="1"/>
              <a:t>jcjwxgcvjxgvjhcgwjghj</a:t>
            </a:r>
            <a:endParaRPr lang="fr-FR" dirty="0"/>
          </a:p>
        </p:txBody>
      </p:sp>
    </p:spTree>
    <p:extLst>
      <p:ext uri="{BB962C8B-B14F-4D97-AF65-F5344CB8AC3E}">
        <p14:creationId xmlns:p14="http://schemas.microsoft.com/office/powerpoint/2010/main" val="4269596767"/>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 5 chiffr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373586F0-A6F9-469C-9B0C-3B78AF3AD780}"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4" y="1080000"/>
            <a:ext cx="3013551" cy="3420000"/>
          </a:xfrm>
          <a:prstGeom prst="rect">
            <a:avLst/>
          </a:prstGeom>
        </p:spPr>
        <p:txBody>
          <a:bodyPr lIns="0" tIns="0" rIns="0" bIns="0"/>
          <a:lstStyle>
            <a:lvl1pPr marL="0" indent="0">
              <a:buFontTx/>
              <a:buNone/>
              <a:defRPr sz="1600" b="1" i="0" baseline="0">
                <a:solidFill>
                  <a:schemeClr val="accent4"/>
                </a:solidFill>
                <a:latin typeface="+mn-lt"/>
              </a:defRPr>
            </a:lvl1pPr>
            <a:lvl2pPr marL="457200" indent="0">
              <a:buClr>
                <a:schemeClr val="accent4"/>
              </a:buClr>
              <a:buFontTx/>
              <a:buNone/>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br>
              <a:rPr lang="fr-FR" dirty="0"/>
            </a:br>
            <a:r>
              <a:rPr lang="fr-FR" dirty="0" err="1"/>
              <a:t>jhywj</a:t>
            </a:r>
            <a:r>
              <a:rPr lang="fr-FR" dirty="0"/>
              <a:t> </a:t>
            </a:r>
            <a:r>
              <a:rPr lang="fr-FR" dirty="0" err="1"/>
              <a:t>chwjgvjchxgvxcjhgv</a:t>
            </a:r>
            <a:r>
              <a:rPr lang="fr-FR" dirty="0"/>
              <a:t> </a:t>
            </a:r>
            <a:r>
              <a:rPr lang="fr-FR" dirty="0" err="1"/>
              <a:t>jcjwxgcvjxgvjhcgwjghj</a:t>
            </a:r>
            <a:endParaRPr lang="fr-FR" dirty="0"/>
          </a:p>
        </p:txBody>
      </p:sp>
      <p:sp>
        <p:nvSpPr>
          <p:cNvPr id="21" name="Espace réservé du texte 20">
            <a:extLst>
              <a:ext uri="{FF2B5EF4-FFF2-40B4-BE49-F238E27FC236}">
                <a16:creationId xmlns:a16="http://schemas.microsoft.com/office/drawing/2014/main" id="{A43996AC-91D5-4645-8253-29FEA7768B8F}"/>
              </a:ext>
            </a:extLst>
          </p:cNvPr>
          <p:cNvSpPr>
            <a:spLocks noGrp="1"/>
          </p:cNvSpPr>
          <p:nvPr>
            <p:ph type="body" sz="quarter" idx="17" hasCustomPrompt="1"/>
          </p:nvPr>
        </p:nvSpPr>
        <p:spPr>
          <a:xfrm>
            <a:off x="6770557" y="1466236"/>
            <a:ext cx="1613941" cy="752308"/>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400" b="1" spc="-150">
                <a:solidFill>
                  <a:schemeClr val="tx2"/>
                </a:solidFill>
              </a:defRPr>
            </a:lvl1pPr>
          </a:lstStyle>
          <a:p>
            <a:pPr lvl="0"/>
            <a:r>
              <a:rPr lang="fr-FR" dirty="0"/>
              <a:t>0 000</a:t>
            </a:r>
          </a:p>
        </p:txBody>
      </p:sp>
      <p:sp>
        <p:nvSpPr>
          <p:cNvPr id="22" name="Espace réservé du texte 20">
            <a:extLst>
              <a:ext uri="{FF2B5EF4-FFF2-40B4-BE49-F238E27FC236}">
                <a16:creationId xmlns:a16="http://schemas.microsoft.com/office/drawing/2014/main" id="{3DCE8D01-1D51-BC4F-B119-A4D7D76E0BE7}"/>
              </a:ext>
            </a:extLst>
          </p:cNvPr>
          <p:cNvSpPr>
            <a:spLocks noGrp="1"/>
          </p:cNvSpPr>
          <p:nvPr>
            <p:ph type="body" sz="quarter" idx="18" hasCustomPrompt="1"/>
          </p:nvPr>
        </p:nvSpPr>
        <p:spPr>
          <a:xfrm>
            <a:off x="6770558" y="2218544"/>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24" name="Espace réservé du texte 20">
            <a:extLst>
              <a:ext uri="{FF2B5EF4-FFF2-40B4-BE49-F238E27FC236}">
                <a16:creationId xmlns:a16="http://schemas.microsoft.com/office/drawing/2014/main" id="{7D011DDD-F674-E04D-B4B9-F71E5E20A969}"/>
              </a:ext>
            </a:extLst>
          </p:cNvPr>
          <p:cNvSpPr>
            <a:spLocks noGrp="1"/>
          </p:cNvSpPr>
          <p:nvPr>
            <p:ph type="body" sz="quarter" idx="19" hasCustomPrompt="1"/>
          </p:nvPr>
        </p:nvSpPr>
        <p:spPr>
          <a:xfrm>
            <a:off x="4572000" y="1020593"/>
            <a:ext cx="1613941" cy="518398"/>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800" b="1" spc="-150" baseline="0">
                <a:solidFill>
                  <a:schemeClr val="accent4"/>
                </a:solidFill>
              </a:defRPr>
            </a:lvl1pPr>
          </a:lstStyle>
          <a:p>
            <a:pPr lvl="0"/>
            <a:r>
              <a:rPr lang="fr-FR" dirty="0"/>
              <a:t>0 000</a:t>
            </a:r>
          </a:p>
        </p:txBody>
      </p:sp>
      <p:sp>
        <p:nvSpPr>
          <p:cNvPr id="25" name="Espace réservé du texte 20">
            <a:extLst>
              <a:ext uri="{FF2B5EF4-FFF2-40B4-BE49-F238E27FC236}">
                <a16:creationId xmlns:a16="http://schemas.microsoft.com/office/drawing/2014/main" id="{1C6ADE64-C22C-BD4D-A36E-265EDEB3133F}"/>
              </a:ext>
            </a:extLst>
          </p:cNvPr>
          <p:cNvSpPr>
            <a:spLocks noGrp="1"/>
          </p:cNvSpPr>
          <p:nvPr>
            <p:ph type="body" sz="quarter" idx="20" hasCustomPrompt="1"/>
          </p:nvPr>
        </p:nvSpPr>
        <p:spPr>
          <a:xfrm>
            <a:off x="4572001" y="1538991"/>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26" name="Espace réservé du texte 20">
            <a:extLst>
              <a:ext uri="{FF2B5EF4-FFF2-40B4-BE49-F238E27FC236}">
                <a16:creationId xmlns:a16="http://schemas.microsoft.com/office/drawing/2014/main" id="{F4E1B1C6-FE35-3F4D-8863-464C71ACE2D1}"/>
              </a:ext>
            </a:extLst>
          </p:cNvPr>
          <p:cNvSpPr>
            <a:spLocks noGrp="1"/>
          </p:cNvSpPr>
          <p:nvPr>
            <p:ph type="body" sz="quarter" idx="21" hasCustomPrompt="1"/>
          </p:nvPr>
        </p:nvSpPr>
        <p:spPr>
          <a:xfrm>
            <a:off x="5021704" y="2323309"/>
            <a:ext cx="1613941" cy="40144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000" b="1" spc="0">
                <a:solidFill>
                  <a:schemeClr val="accent6"/>
                </a:solidFill>
              </a:defRPr>
            </a:lvl1pPr>
          </a:lstStyle>
          <a:p>
            <a:pPr lvl="0"/>
            <a:r>
              <a:rPr lang="fr-FR" dirty="0"/>
              <a:t>0 000</a:t>
            </a:r>
          </a:p>
        </p:txBody>
      </p:sp>
      <p:sp>
        <p:nvSpPr>
          <p:cNvPr id="27" name="Espace réservé du texte 20">
            <a:extLst>
              <a:ext uri="{FF2B5EF4-FFF2-40B4-BE49-F238E27FC236}">
                <a16:creationId xmlns:a16="http://schemas.microsoft.com/office/drawing/2014/main" id="{7ABCB8F0-653E-D141-A479-190D260E210B}"/>
              </a:ext>
            </a:extLst>
          </p:cNvPr>
          <p:cNvSpPr>
            <a:spLocks noGrp="1"/>
          </p:cNvSpPr>
          <p:nvPr>
            <p:ph type="body" sz="quarter" idx="22" hasCustomPrompt="1"/>
          </p:nvPr>
        </p:nvSpPr>
        <p:spPr>
          <a:xfrm>
            <a:off x="5021705" y="2724751"/>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28" name="Espace réservé du texte 20">
            <a:extLst>
              <a:ext uri="{FF2B5EF4-FFF2-40B4-BE49-F238E27FC236}">
                <a16:creationId xmlns:a16="http://schemas.microsoft.com/office/drawing/2014/main" id="{F66633FC-7757-8649-B030-05D9272448D3}"/>
              </a:ext>
            </a:extLst>
          </p:cNvPr>
          <p:cNvSpPr>
            <a:spLocks noGrp="1"/>
          </p:cNvSpPr>
          <p:nvPr>
            <p:ph type="body" sz="quarter" idx="23" hasCustomPrompt="1"/>
          </p:nvPr>
        </p:nvSpPr>
        <p:spPr>
          <a:xfrm>
            <a:off x="6455764" y="3239552"/>
            <a:ext cx="1613941" cy="518398"/>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800" b="1" spc="-150" baseline="0">
                <a:solidFill>
                  <a:schemeClr val="bg2"/>
                </a:solidFill>
              </a:defRPr>
            </a:lvl1pPr>
          </a:lstStyle>
          <a:p>
            <a:pPr lvl="0"/>
            <a:r>
              <a:rPr lang="fr-FR" dirty="0"/>
              <a:t>0 000</a:t>
            </a:r>
          </a:p>
        </p:txBody>
      </p:sp>
      <p:sp>
        <p:nvSpPr>
          <p:cNvPr id="29" name="Espace réservé du texte 20">
            <a:extLst>
              <a:ext uri="{FF2B5EF4-FFF2-40B4-BE49-F238E27FC236}">
                <a16:creationId xmlns:a16="http://schemas.microsoft.com/office/drawing/2014/main" id="{4719A5DA-CBF9-0242-9CDA-BF64E70479C3}"/>
              </a:ext>
            </a:extLst>
          </p:cNvPr>
          <p:cNvSpPr>
            <a:spLocks noGrp="1"/>
          </p:cNvSpPr>
          <p:nvPr>
            <p:ph type="body" sz="quarter" idx="24" hasCustomPrompt="1"/>
          </p:nvPr>
        </p:nvSpPr>
        <p:spPr>
          <a:xfrm>
            <a:off x="6455765" y="3757950"/>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30" name="Espace réservé du texte 20">
            <a:extLst>
              <a:ext uri="{FF2B5EF4-FFF2-40B4-BE49-F238E27FC236}">
                <a16:creationId xmlns:a16="http://schemas.microsoft.com/office/drawing/2014/main" id="{C0FC2DF1-14A5-944F-9BCA-1565C5C0AA74}"/>
              </a:ext>
            </a:extLst>
          </p:cNvPr>
          <p:cNvSpPr>
            <a:spLocks noGrp="1"/>
          </p:cNvSpPr>
          <p:nvPr>
            <p:ph type="body" sz="quarter" idx="25" hasCustomPrompt="1"/>
          </p:nvPr>
        </p:nvSpPr>
        <p:spPr>
          <a:xfrm>
            <a:off x="4117298" y="3471952"/>
            <a:ext cx="1613941" cy="635353"/>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600" b="1" spc="-150">
                <a:solidFill>
                  <a:schemeClr val="accent4">
                    <a:lumMod val="60000"/>
                    <a:lumOff val="40000"/>
                  </a:schemeClr>
                </a:solidFill>
              </a:defRPr>
            </a:lvl1pPr>
          </a:lstStyle>
          <a:p>
            <a:pPr lvl="0"/>
            <a:r>
              <a:rPr lang="fr-FR" dirty="0"/>
              <a:t>0 000</a:t>
            </a:r>
          </a:p>
        </p:txBody>
      </p:sp>
      <p:sp>
        <p:nvSpPr>
          <p:cNvPr id="31" name="Espace réservé du texte 20">
            <a:extLst>
              <a:ext uri="{FF2B5EF4-FFF2-40B4-BE49-F238E27FC236}">
                <a16:creationId xmlns:a16="http://schemas.microsoft.com/office/drawing/2014/main" id="{6B5B4FBA-FA9A-7643-9DC5-B356C6A91F83}"/>
              </a:ext>
            </a:extLst>
          </p:cNvPr>
          <p:cNvSpPr>
            <a:spLocks noGrp="1"/>
          </p:cNvSpPr>
          <p:nvPr>
            <p:ph type="body" sz="quarter" idx="26" hasCustomPrompt="1"/>
          </p:nvPr>
        </p:nvSpPr>
        <p:spPr>
          <a:xfrm>
            <a:off x="4117298" y="4107305"/>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Tree>
    <p:extLst>
      <p:ext uri="{BB962C8B-B14F-4D97-AF65-F5344CB8AC3E}">
        <p14:creationId xmlns:p14="http://schemas.microsoft.com/office/powerpoint/2010/main" val="1049929628"/>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hotos V + légend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6226A1F5-F764-435E-866F-A8843522B9D4}"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1408433"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6" name="Espace réservé pour une image  5">
            <a:extLst>
              <a:ext uri="{FF2B5EF4-FFF2-40B4-BE49-F238E27FC236}">
                <a16:creationId xmlns:a16="http://schemas.microsoft.com/office/drawing/2014/main" id="{503CCB31-A1A6-4044-81B7-1A5E0FEC7540}"/>
              </a:ext>
            </a:extLst>
          </p:cNvPr>
          <p:cNvSpPr>
            <a:spLocks noGrp="1"/>
          </p:cNvSpPr>
          <p:nvPr>
            <p:ph type="pic" sz="quarter" idx="17" hasCustomPrompt="1"/>
          </p:nvPr>
        </p:nvSpPr>
        <p:spPr>
          <a:xfrm>
            <a:off x="1408432" y="1079999"/>
            <a:ext cx="1826508" cy="2739762"/>
          </a:xfrm>
          <a:prstGeom prst="rect">
            <a:avLst/>
          </a:prstGeom>
          <a:solidFill>
            <a:schemeClr val="bg1">
              <a:lumMod val="95000"/>
            </a:schemeClr>
          </a:solidFill>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0" name="Espace réservé du texte 22">
            <a:extLst>
              <a:ext uri="{FF2B5EF4-FFF2-40B4-BE49-F238E27FC236}">
                <a16:creationId xmlns:a16="http://schemas.microsoft.com/office/drawing/2014/main" id="{7920534A-7F39-6E49-9C14-E72F5DE616B0}"/>
              </a:ext>
            </a:extLst>
          </p:cNvPr>
          <p:cNvSpPr>
            <a:spLocks noGrp="1"/>
          </p:cNvSpPr>
          <p:nvPr>
            <p:ph type="body" sz="quarter" idx="18" hasCustomPrompt="1"/>
          </p:nvPr>
        </p:nvSpPr>
        <p:spPr>
          <a:xfrm>
            <a:off x="3658746"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1" name="Espace réservé pour une image  5">
            <a:extLst>
              <a:ext uri="{FF2B5EF4-FFF2-40B4-BE49-F238E27FC236}">
                <a16:creationId xmlns:a16="http://schemas.microsoft.com/office/drawing/2014/main" id="{66739F86-0D54-0D4C-BF12-B731051C1FDA}"/>
              </a:ext>
            </a:extLst>
          </p:cNvPr>
          <p:cNvSpPr>
            <a:spLocks noGrp="1"/>
          </p:cNvSpPr>
          <p:nvPr>
            <p:ph type="pic" sz="quarter" idx="19" hasCustomPrompt="1"/>
          </p:nvPr>
        </p:nvSpPr>
        <p:spPr>
          <a:xfrm>
            <a:off x="3658745" y="1079999"/>
            <a:ext cx="1826508" cy="2739762"/>
          </a:xfrm>
          <a:prstGeom prst="rect">
            <a:avLst/>
          </a:prstGeom>
          <a:solidFill>
            <a:schemeClr val="bg1">
              <a:lumMod val="95000"/>
            </a:schemeClr>
          </a:solidFill>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2" name="Espace réservé du texte 22">
            <a:extLst>
              <a:ext uri="{FF2B5EF4-FFF2-40B4-BE49-F238E27FC236}">
                <a16:creationId xmlns:a16="http://schemas.microsoft.com/office/drawing/2014/main" id="{A25A47A4-135A-154B-B441-C68AF69F3AA9}"/>
              </a:ext>
            </a:extLst>
          </p:cNvPr>
          <p:cNvSpPr>
            <a:spLocks noGrp="1"/>
          </p:cNvSpPr>
          <p:nvPr>
            <p:ph type="body" sz="quarter" idx="20" hasCustomPrompt="1"/>
          </p:nvPr>
        </p:nvSpPr>
        <p:spPr>
          <a:xfrm>
            <a:off x="5895563"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3" name="Espace réservé pour une image  5">
            <a:extLst>
              <a:ext uri="{FF2B5EF4-FFF2-40B4-BE49-F238E27FC236}">
                <a16:creationId xmlns:a16="http://schemas.microsoft.com/office/drawing/2014/main" id="{C353F987-D521-1240-9FB0-8E49BF75E1DC}"/>
              </a:ext>
            </a:extLst>
          </p:cNvPr>
          <p:cNvSpPr>
            <a:spLocks noGrp="1"/>
          </p:cNvSpPr>
          <p:nvPr>
            <p:ph type="pic" sz="quarter" idx="21" hasCustomPrompt="1"/>
          </p:nvPr>
        </p:nvSpPr>
        <p:spPr>
          <a:xfrm>
            <a:off x="5895562" y="1079999"/>
            <a:ext cx="1826508" cy="2739762"/>
          </a:xfrm>
          <a:prstGeom prst="rect">
            <a:avLst/>
          </a:prstGeom>
          <a:solidFill>
            <a:schemeClr val="bg1">
              <a:lumMod val="95000"/>
            </a:schemeClr>
          </a:solidFill>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Tree>
    <p:extLst>
      <p:ext uri="{BB962C8B-B14F-4D97-AF65-F5344CB8AC3E}">
        <p14:creationId xmlns:p14="http://schemas.microsoft.com/office/powerpoint/2010/main" val="422517727"/>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photos V + lég. sombr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C05291-6969-B54A-AA3B-FC9E8BC24460}"/>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58ED293B-56A1-42E6-9DF4-FE07C5AF24F4}"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1"/>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1407600"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 </a:t>
            </a:r>
            <a:r>
              <a:rPr lang="fr-FR" dirty="0" err="1"/>
              <a:t>Ovit</a:t>
            </a:r>
            <a:r>
              <a:rPr lang="fr-FR" dirty="0"/>
              <a:t> </a:t>
            </a:r>
            <a:r>
              <a:rPr lang="fr-FR" dirty="0" err="1"/>
              <a:t>moluptae</a:t>
            </a:r>
            <a:r>
              <a:rPr lang="fr-FR" dirty="0"/>
              <a:t> </a:t>
            </a:r>
            <a:r>
              <a:rPr lang="fr-FR" dirty="0" err="1"/>
              <a:t>nonemquatem</a:t>
            </a:r>
            <a:r>
              <a:rPr lang="fr-FR" dirty="0"/>
              <a:t>. Aces </a:t>
            </a:r>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endParaRPr lang="fr-FR" dirty="0"/>
          </a:p>
        </p:txBody>
      </p:sp>
      <p:sp>
        <p:nvSpPr>
          <p:cNvPr id="6" name="Espace réservé pour une image  5">
            <a:extLst>
              <a:ext uri="{FF2B5EF4-FFF2-40B4-BE49-F238E27FC236}">
                <a16:creationId xmlns:a16="http://schemas.microsoft.com/office/drawing/2014/main" id="{503CCB31-A1A6-4044-81B7-1A5E0FEC7540}"/>
              </a:ext>
            </a:extLst>
          </p:cNvPr>
          <p:cNvSpPr>
            <a:spLocks noGrp="1"/>
          </p:cNvSpPr>
          <p:nvPr>
            <p:ph type="pic" sz="quarter" idx="17" hasCustomPrompt="1"/>
          </p:nvPr>
        </p:nvSpPr>
        <p:spPr>
          <a:xfrm>
            <a:off x="1407600" y="1079999"/>
            <a:ext cx="1826508" cy="2739762"/>
          </a:xfrm>
          <a:prstGeom prst="rect">
            <a:avLst/>
          </a:prstGeom>
          <a:solidFill>
            <a:schemeClr val="bg1"/>
          </a:solidFill>
          <a:ln>
            <a:noFill/>
          </a:ln>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0" name="Espace réservé du texte 22">
            <a:extLst>
              <a:ext uri="{FF2B5EF4-FFF2-40B4-BE49-F238E27FC236}">
                <a16:creationId xmlns:a16="http://schemas.microsoft.com/office/drawing/2014/main" id="{7920534A-7F39-6E49-9C14-E72F5DE616B0}"/>
              </a:ext>
            </a:extLst>
          </p:cNvPr>
          <p:cNvSpPr>
            <a:spLocks noGrp="1"/>
          </p:cNvSpPr>
          <p:nvPr>
            <p:ph type="body" sz="quarter" idx="18" hasCustomPrompt="1"/>
          </p:nvPr>
        </p:nvSpPr>
        <p:spPr>
          <a:xfrm>
            <a:off x="3658746"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 </a:t>
            </a:r>
            <a:r>
              <a:rPr lang="fr-FR" dirty="0" err="1"/>
              <a:t>Ovit</a:t>
            </a:r>
            <a:r>
              <a:rPr lang="fr-FR" dirty="0"/>
              <a:t> </a:t>
            </a:r>
            <a:r>
              <a:rPr lang="fr-FR" dirty="0" err="1"/>
              <a:t>moluptae</a:t>
            </a:r>
            <a:r>
              <a:rPr lang="fr-FR" dirty="0"/>
              <a:t> </a:t>
            </a:r>
            <a:r>
              <a:rPr lang="fr-FR" dirty="0" err="1"/>
              <a:t>nonemquatem</a:t>
            </a:r>
            <a:r>
              <a:rPr lang="fr-FR" dirty="0"/>
              <a:t>. Aces </a:t>
            </a:r>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endParaRPr lang="fr-FR" dirty="0"/>
          </a:p>
        </p:txBody>
      </p:sp>
      <p:sp>
        <p:nvSpPr>
          <p:cNvPr id="21" name="Espace réservé pour une image  5">
            <a:extLst>
              <a:ext uri="{FF2B5EF4-FFF2-40B4-BE49-F238E27FC236}">
                <a16:creationId xmlns:a16="http://schemas.microsoft.com/office/drawing/2014/main" id="{66739F86-0D54-0D4C-BF12-B731051C1FDA}"/>
              </a:ext>
            </a:extLst>
          </p:cNvPr>
          <p:cNvSpPr>
            <a:spLocks noGrp="1"/>
          </p:cNvSpPr>
          <p:nvPr>
            <p:ph type="pic" sz="quarter" idx="19" hasCustomPrompt="1"/>
          </p:nvPr>
        </p:nvSpPr>
        <p:spPr>
          <a:xfrm>
            <a:off x="3658745" y="1079999"/>
            <a:ext cx="1826508" cy="2739762"/>
          </a:xfrm>
          <a:prstGeom prst="rect">
            <a:avLst/>
          </a:prstGeom>
          <a:solidFill>
            <a:schemeClr val="bg1"/>
          </a:solidFill>
          <a:ln>
            <a:noFill/>
          </a:ln>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2" name="Espace réservé du texte 22">
            <a:extLst>
              <a:ext uri="{FF2B5EF4-FFF2-40B4-BE49-F238E27FC236}">
                <a16:creationId xmlns:a16="http://schemas.microsoft.com/office/drawing/2014/main" id="{A25A47A4-135A-154B-B441-C68AF69F3AA9}"/>
              </a:ext>
            </a:extLst>
          </p:cNvPr>
          <p:cNvSpPr>
            <a:spLocks noGrp="1"/>
          </p:cNvSpPr>
          <p:nvPr>
            <p:ph type="body" sz="quarter" idx="20" hasCustomPrompt="1"/>
          </p:nvPr>
        </p:nvSpPr>
        <p:spPr>
          <a:xfrm>
            <a:off x="5896800" y="3976070"/>
            <a:ext cx="1826507" cy="523927"/>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 </a:t>
            </a:r>
            <a:r>
              <a:rPr lang="fr-FR" dirty="0" err="1"/>
              <a:t>Ovit</a:t>
            </a:r>
            <a:r>
              <a:rPr lang="fr-FR" dirty="0"/>
              <a:t> </a:t>
            </a:r>
            <a:r>
              <a:rPr lang="fr-FR" dirty="0" err="1"/>
              <a:t>moluptae</a:t>
            </a:r>
            <a:r>
              <a:rPr lang="fr-FR" dirty="0"/>
              <a:t> </a:t>
            </a:r>
            <a:r>
              <a:rPr lang="fr-FR" dirty="0" err="1"/>
              <a:t>nonemquatem</a:t>
            </a:r>
            <a:r>
              <a:rPr lang="fr-FR" dirty="0"/>
              <a:t>. Aces </a:t>
            </a:r>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endParaRPr lang="fr-FR" dirty="0"/>
          </a:p>
        </p:txBody>
      </p:sp>
      <p:sp>
        <p:nvSpPr>
          <p:cNvPr id="23" name="Espace réservé pour une image  5">
            <a:extLst>
              <a:ext uri="{FF2B5EF4-FFF2-40B4-BE49-F238E27FC236}">
                <a16:creationId xmlns:a16="http://schemas.microsoft.com/office/drawing/2014/main" id="{C353F987-D521-1240-9FB0-8E49BF75E1DC}"/>
              </a:ext>
            </a:extLst>
          </p:cNvPr>
          <p:cNvSpPr>
            <a:spLocks noGrp="1"/>
          </p:cNvSpPr>
          <p:nvPr>
            <p:ph type="pic" sz="quarter" idx="21" hasCustomPrompt="1"/>
          </p:nvPr>
        </p:nvSpPr>
        <p:spPr>
          <a:xfrm>
            <a:off x="5896800" y="1079999"/>
            <a:ext cx="1826508" cy="2739762"/>
          </a:xfrm>
          <a:prstGeom prst="rect">
            <a:avLst/>
          </a:prstGeom>
          <a:solidFill>
            <a:schemeClr val="bg1"/>
          </a:solidFill>
          <a:ln>
            <a:noFill/>
          </a:ln>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Tree>
    <p:extLst>
      <p:ext uri="{BB962C8B-B14F-4D97-AF65-F5344CB8AC3E}">
        <p14:creationId xmlns:p14="http://schemas.microsoft.com/office/powerpoint/2010/main" val="3023282152"/>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hotos H + 3 point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78E5565D-5D35-4918-BBBB-28D52C161A60}"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space réservé pour une image  5">
            <a:extLst>
              <a:ext uri="{FF2B5EF4-FFF2-40B4-BE49-F238E27FC236}">
                <a16:creationId xmlns:a16="http://schemas.microsoft.com/office/drawing/2014/main" id="{BB57DFD9-683F-AF43-90E8-60EDB6B7294F}"/>
              </a:ext>
            </a:extLst>
          </p:cNvPr>
          <p:cNvSpPr>
            <a:spLocks noGrp="1"/>
          </p:cNvSpPr>
          <p:nvPr>
            <p:ph type="pic" sz="quarter" idx="22" hasCustomPrompt="1"/>
          </p:nvPr>
        </p:nvSpPr>
        <p:spPr>
          <a:xfrm>
            <a:off x="612000" y="1074738"/>
            <a:ext cx="2416662" cy="1611108"/>
          </a:xfrm>
          <a:prstGeom prst="rect">
            <a:avLst/>
          </a:prstGeom>
          <a:solidFill>
            <a:schemeClr val="bg1">
              <a:lumMod val="95000"/>
            </a:schemeClr>
          </a:solidFill>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6" name="Espace réservé pour une image  5">
            <a:extLst>
              <a:ext uri="{FF2B5EF4-FFF2-40B4-BE49-F238E27FC236}">
                <a16:creationId xmlns:a16="http://schemas.microsoft.com/office/drawing/2014/main" id="{1796744E-1464-BD4A-AFAB-E2A3429EE6A9}"/>
              </a:ext>
            </a:extLst>
          </p:cNvPr>
          <p:cNvSpPr>
            <a:spLocks noGrp="1"/>
          </p:cNvSpPr>
          <p:nvPr>
            <p:ph type="pic" sz="quarter" idx="27" hasCustomPrompt="1"/>
          </p:nvPr>
        </p:nvSpPr>
        <p:spPr>
          <a:xfrm>
            <a:off x="3287182" y="1074738"/>
            <a:ext cx="2416662" cy="1611108"/>
          </a:xfrm>
          <a:prstGeom prst="rect">
            <a:avLst/>
          </a:prstGeom>
          <a:solidFill>
            <a:schemeClr val="bg1">
              <a:lumMod val="95000"/>
            </a:schemeClr>
          </a:solidFill>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7" name="Espace réservé pour une image  5">
            <a:extLst>
              <a:ext uri="{FF2B5EF4-FFF2-40B4-BE49-F238E27FC236}">
                <a16:creationId xmlns:a16="http://schemas.microsoft.com/office/drawing/2014/main" id="{4EF5FEEC-A81F-434E-ABF5-18938384A188}"/>
              </a:ext>
            </a:extLst>
          </p:cNvPr>
          <p:cNvSpPr>
            <a:spLocks noGrp="1"/>
          </p:cNvSpPr>
          <p:nvPr>
            <p:ph type="pic" sz="quarter" idx="28" hasCustomPrompt="1"/>
          </p:nvPr>
        </p:nvSpPr>
        <p:spPr>
          <a:xfrm>
            <a:off x="5962163" y="1074738"/>
            <a:ext cx="2416662" cy="1611108"/>
          </a:xfrm>
          <a:prstGeom prst="rect">
            <a:avLst/>
          </a:prstGeom>
          <a:solidFill>
            <a:schemeClr val="bg1">
              <a:lumMod val="95000"/>
            </a:schemeClr>
          </a:solidFill>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15" name="Espace réservé du texte 14">
            <a:extLst>
              <a:ext uri="{FF2B5EF4-FFF2-40B4-BE49-F238E27FC236}">
                <a16:creationId xmlns:a16="http://schemas.microsoft.com/office/drawing/2014/main" id="{C05A0749-F139-034E-93F4-B5F210CC17D5}"/>
              </a:ext>
            </a:extLst>
          </p:cNvPr>
          <p:cNvSpPr>
            <a:spLocks noGrp="1"/>
          </p:cNvSpPr>
          <p:nvPr>
            <p:ph type="body" sz="quarter" idx="30" hasCustomPrompt="1"/>
          </p:nvPr>
        </p:nvSpPr>
        <p:spPr>
          <a:xfrm>
            <a:off x="608014" y="2782603"/>
            <a:ext cx="2416662" cy="266928"/>
          </a:xfrm>
          <a:prstGeom prst="rect">
            <a:avLst/>
          </a:prstGeom>
        </p:spPr>
        <p:txBody>
          <a:bodyPr/>
          <a:lstStyle>
            <a:lvl1pPr marL="0" indent="0" algn="ctr">
              <a:buFontTx/>
              <a:buNone/>
              <a:defRPr sz="1600">
                <a:solidFill>
                  <a:schemeClr val="accent5"/>
                </a:solidFill>
                <a:latin typeface="+mj-lt"/>
              </a:defRPr>
            </a:lvl1pPr>
          </a:lstStyle>
          <a:p>
            <a:pPr lvl="0"/>
            <a:r>
              <a:rPr lang="fr-FR" dirty="0"/>
              <a:t>N°1 sur une ligne</a:t>
            </a:r>
          </a:p>
        </p:txBody>
      </p:sp>
      <p:sp>
        <p:nvSpPr>
          <p:cNvPr id="35" name="Espace réservé du texte 34">
            <a:extLst>
              <a:ext uri="{FF2B5EF4-FFF2-40B4-BE49-F238E27FC236}">
                <a16:creationId xmlns:a16="http://schemas.microsoft.com/office/drawing/2014/main" id="{15AE467E-A339-C849-BB7F-6E26A79641AE}"/>
              </a:ext>
            </a:extLst>
          </p:cNvPr>
          <p:cNvSpPr>
            <a:spLocks noGrp="1"/>
          </p:cNvSpPr>
          <p:nvPr>
            <p:ph type="body" sz="quarter" idx="31" hasCustomPrompt="1"/>
          </p:nvPr>
        </p:nvSpPr>
        <p:spPr>
          <a:xfrm>
            <a:off x="608013" y="3111296"/>
            <a:ext cx="2416663" cy="424732"/>
          </a:xfrm>
          <a:prstGeom prst="rect">
            <a:avLst/>
          </a:prstGeom>
        </p:spPr>
        <p:txBody>
          <a:bodyPr>
            <a:spAutoFit/>
          </a:bodyPr>
          <a:lstStyle>
            <a:lvl1pPr marL="0" indent="0" algn="ctr">
              <a:spcBef>
                <a:spcPts val="0"/>
              </a:spcBef>
              <a:buFontTx/>
              <a:buNone/>
              <a:defRPr sz="1200">
                <a:latin typeface="+mn-lt"/>
              </a:defRPr>
            </a:lvl1pPr>
          </a:lstStyle>
          <a:p>
            <a:pPr lvl="0"/>
            <a:r>
              <a:rPr lang="fr-FR" dirty="0"/>
              <a:t>Insérez du texte sur le nombre de lignes souhaité</a:t>
            </a:r>
          </a:p>
        </p:txBody>
      </p:sp>
      <p:sp>
        <p:nvSpPr>
          <p:cNvPr id="36" name="Espace réservé du texte 14">
            <a:extLst>
              <a:ext uri="{FF2B5EF4-FFF2-40B4-BE49-F238E27FC236}">
                <a16:creationId xmlns:a16="http://schemas.microsoft.com/office/drawing/2014/main" id="{87F66423-B4ED-9445-90F2-50773D5B6DFF}"/>
              </a:ext>
            </a:extLst>
          </p:cNvPr>
          <p:cNvSpPr>
            <a:spLocks noGrp="1"/>
          </p:cNvSpPr>
          <p:nvPr>
            <p:ph type="body" sz="quarter" idx="32" hasCustomPrompt="1"/>
          </p:nvPr>
        </p:nvSpPr>
        <p:spPr>
          <a:xfrm>
            <a:off x="3287182" y="2782603"/>
            <a:ext cx="2416662" cy="266928"/>
          </a:xfrm>
          <a:prstGeom prst="rect">
            <a:avLst/>
          </a:prstGeom>
        </p:spPr>
        <p:txBody>
          <a:bodyPr/>
          <a:lstStyle>
            <a:lvl1pPr marL="0" indent="0" algn="ctr">
              <a:buFontTx/>
              <a:buNone/>
              <a:defRPr sz="1600">
                <a:solidFill>
                  <a:schemeClr val="accent5"/>
                </a:solidFill>
                <a:latin typeface="+mj-lt"/>
              </a:defRPr>
            </a:lvl1pPr>
          </a:lstStyle>
          <a:p>
            <a:pPr lvl="0"/>
            <a:r>
              <a:rPr lang="fr-FR" dirty="0"/>
              <a:t>N°2 sur une ligne</a:t>
            </a:r>
          </a:p>
        </p:txBody>
      </p:sp>
      <p:sp>
        <p:nvSpPr>
          <p:cNvPr id="37" name="Espace réservé du texte 34">
            <a:extLst>
              <a:ext uri="{FF2B5EF4-FFF2-40B4-BE49-F238E27FC236}">
                <a16:creationId xmlns:a16="http://schemas.microsoft.com/office/drawing/2014/main" id="{58DAF75E-30C0-A444-9C49-634905407121}"/>
              </a:ext>
            </a:extLst>
          </p:cNvPr>
          <p:cNvSpPr>
            <a:spLocks noGrp="1"/>
          </p:cNvSpPr>
          <p:nvPr>
            <p:ph type="body" sz="quarter" idx="33" hasCustomPrompt="1"/>
          </p:nvPr>
        </p:nvSpPr>
        <p:spPr>
          <a:xfrm>
            <a:off x="3287182" y="3111296"/>
            <a:ext cx="2416663" cy="424732"/>
          </a:xfrm>
          <a:prstGeom prst="rect">
            <a:avLst/>
          </a:prstGeom>
        </p:spPr>
        <p:txBody>
          <a:bodyPr>
            <a:spAutoFit/>
          </a:bodyPr>
          <a:lstStyle>
            <a:lvl1pPr marL="0" indent="0" algn="ctr">
              <a:spcBef>
                <a:spcPts val="0"/>
              </a:spcBef>
              <a:buFontTx/>
              <a:buNone/>
              <a:defRPr sz="1200">
                <a:latin typeface="+mn-lt"/>
              </a:defRPr>
            </a:lvl1pPr>
          </a:lstStyle>
          <a:p>
            <a:pPr lvl="0"/>
            <a:r>
              <a:rPr lang="fr-FR" dirty="0"/>
              <a:t>Insérez du texte sur le nombre de lignes souhaité</a:t>
            </a:r>
          </a:p>
        </p:txBody>
      </p:sp>
      <p:sp>
        <p:nvSpPr>
          <p:cNvPr id="38" name="Espace réservé du texte 14">
            <a:extLst>
              <a:ext uri="{FF2B5EF4-FFF2-40B4-BE49-F238E27FC236}">
                <a16:creationId xmlns:a16="http://schemas.microsoft.com/office/drawing/2014/main" id="{E57EA442-BBA4-5D41-9762-CCACB4500BE9}"/>
              </a:ext>
            </a:extLst>
          </p:cNvPr>
          <p:cNvSpPr>
            <a:spLocks noGrp="1"/>
          </p:cNvSpPr>
          <p:nvPr>
            <p:ph type="body" sz="quarter" idx="34" hasCustomPrompt="1"/>
          </p:nvPr>
        </p:nvSpPr>
        <p:spPr>
          <a:xfrm>
            <a:off x="5962163" y="2782603"/>
            <a:ext cx="2416662" cy="266928"/>
          </a:xfrm>
          <a:prstGeom prst="rect">
            <a:avLst/>
          </a:prstGeom>
        </p:spPr>
        <p:txBody>
          <a:bodyPr/>
          <a:lstStyle>
            <a:lvl1pPr marL="0" indent="0" algn="ctr">
              <a:buFontTx/>
              <a:buNone/>
              <a:defRPr sz="1600">
                <a:solidFill>
                  <a:schemeClr val="accent5"/>
                </a:solidFill>
                <a:latin typeface="+mj-lt"/>
              </a:defRPr>
            </a:lvl1pPr>
          </a:lstStyle>
          <a:p>
            <a:pPr lvl="0"/>
            <a:r>
              <a:rPr lang="fr-FR" dirty="0"/>
              <a:t>N°3 sur une ligne</a:t>
            </a:r>
          </a:p>
        </p:txBody>
      </p:sp>
      <p:sp>
        <p:nvSpPr>
          <p:cNvPr id="39" name="Espace réservé du texte 34">
            <a:extLst>
              <a:ext uri="{FF2B5EF4-FFF2-40B4-BE49-F238E27FC236}">
                <a16:creationId xmlns:a16="http://schemas.microsoft.com/office/drawing/2014/main" id="{6ECD34DE-7A29-8945-9EE6-DCEBB7BBB717}"/>
              </a:ext>
            </a:extLst>
          </p:cNvPr>
          <p:cNvSpPr>
            <a:spLocks noGrp="1"/>
          </p:cNvSpPr>
          <p:nvPr>
            <p:ph type="body" sz="quarter" idx="35" hasCustomPrompt="1"/>
          </p:nvPr>
        </p:nvSpPr>
        <p:spPr>
          <a:xfrm>
            <a:off x="5962163" y="3111296"/>
            <a:ext cx="2416663" cy="424732"/>
          </a:xfrm>
          <a:prstGeom prst="rect">
            <a:avLst/>
          </a:prstGeom>
        </p:spPr>
        <p:txBody>
          <a:bodyPr>
            <a:spAutoFit/>
          </a:bodyPr>
          <a:lstStyle>
            <a:lvl1pPr marL="0" indent="0" algn="ctr">
              <a:spcBef>
                <a:spcPts val="0"/>
              </a:spcBef>
              <a:buFontTx/>
              <a:buNone/>
              <a:defRPr sz="1200">
                <a:latin typeface="+mn-lt"/>
              </a:defRPr>
            </a:lvl1pPr>
          </a:lstStyle>
          <a:p>
            <a:pPr lvl="0"/>
            <a:r>
              <a:rPr lang="fr-FR" dirty="0"/>
              <a:t>Insérez du texte sur le nombre de lignes souhaité</a:t>
            </a:r>
          </a:p>
        </p:txBody>
      </p:sp>
    </p:spTree>
    <p:extLst>
      <p:ext uri="{BB962C8B-B14F-4D97-AF65-F5344CB8AC3E}">
        <p14:creationId xmlns:p14="http://schemas.microsoft.com/office/powerpoint/2010/main" val="530832951"/>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hotos H + légend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4335D390-B2B6-4BA5-B3DD-748A28B6C703}"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612000" y="4063875"/>
            <a:ext cx="4249244" cy="438275"/>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pour les 3 photos</a:t>
            </a:r>
          </a:p>
        </p:txBody>
      </p:sp>
      <p:sp>
        <p:nvSpPr>
          <p:cNvPr id="17" name="Espace réservé pour une image  5">
            <a:extLst>
              <a:ext uri="{FF2B5EF4-FFF2-40B4-BE49-F238E27FC236}">
                <a16:creationId xmlns:a16="http://schemas.microsoft.com/office/drawing/2014/main" id="{BB57DFD9-683F-AF43-90E8-60EDB6B7294F}"/>
              </a:ext>
            </a:extLst>
          </p:cNvPr>
          <p:cNvSpPr>
            <a:spLocks noGrp="1"/>
          </p:cNvSpPr>
          <p:nvPr>
            <p:ph type="pic" sz="quarter" idx="22" hasCustomPrompt="1"/>
          </p:nvPr>
        </p:nvSpPr>
        <p:spPr>
          <a:xfrm>
            <a:off x="612000" y="1074737"/>
            <a:ext cx="4249244" cy="2832829"/>
          </a:xfrm>
          <a:prstGeom prst="rect">
            <a:avLst/>
          </a:prstGeom>
          <a:solidFill>
            <a:schemeClr val="bg1">
              <a:lumMod val="95000"/>
            </a:schemeClr>
          </a:solidFill>
        </p:spPr>
        <p:txBody>
          <a:bodyPr lIns="936000" tIns="684000" rIns="9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6" name="Espace réservé pour une image  5">
            <a:extLst>
              <a:ext uri="{FF2B5EF4-FFF2-40B4-BE49-F238E27FC236}">
                <a16:creationId xmlns:a16="http://schemas.microsoft.com/office/drawing/2014/main" id="{1796744E-1464-BD4A-AFAB-E2A3429EE6A9}"/>
              </a:ext>
            </a:extLst>
          </p:cNvPr>
          <p:cNvSpPr>
            <a:spLocks noGrp="1"/>
          </p:cNvSpPr>
          <p:nvPr>
            <p:ph type="pic" sz="quarter" idx="27" hasCustomPrompt="1"/>
          </p:nvPr>
        </p:nvSpPr>
        <p:spPr>
          <a:xfrm>
            <a:off x="5271554" y="334381"/>
            <a:ext cx="3107270" cy="2071513"/>
          </a:xfrm>
          <a:prstGeom prst="rect">
            <a:avLst/>
          </a:prstGeom>
          <a:solidFill>
            <a:schemeClr val="bg1">
              <a:lumMod val="95000"/>
            </a:schemeClr>
          </a:solidFill>
        </p:spPr>
        <p:txBody>
          <a:bodyPr lIns="396000" tIns="360000" rIns="39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15" name="Espace réservé pour une image  5">
            <a:extLst>
              <a:ext uri="{FF2B5EF4-FFF2-40B4-BE49-F238E27FC236}">
                <a16:creationId xmlns:a16="http://schemas.microsoft.com/office/drawing/2014/main" id="{FFB24C2D-6551-2749-9149-1A8FE5183989}"/>
              </a:ext>
            </a:extLst>
          </p:cNvPr>
          <p:cNvSpPr>
            <a:spLocks noGrp="1"/>
          </p:cNvSpPr>
          <p:nvPr>
            <p:ph type="pic" sz="quarter" idx="28" hasCustomPrompt="1"/>
          </p:nvPr>
        </p:nvSpPr>
        <p:spPr>
          <a:xfrm>
            <a:off x="5271554" y="2837462"/>
            <a:ext cx="2523072" cy="1682048"/>
          </a:xfrm>
          <a:prstGeom prst="rect">
            <a:avLst/>
          </a:prstGeom>
          <a:solidFill>
            <a:schemeClr val="bg1">
              <a:lumMod val="95000"/>
            </a:schemeClr>
          </a:solidFill>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Tree>
    <p:extLst>
      <p:ext uri="{BB962C8B-B14F-4D97-AF65-F5344CB8AC3E}">
        <p14:creationId xmlns:p14="http://schemas.microsoft.com/office/powerpoint/2010/main" val="3867915535"/>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photos H + lég. sombr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6844C28-6FAC-F449-BA42-77054092BDFC}"/>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CEE74F51-67DF-400D-AC1A-13C88F538248}"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612000" y="3393368"/>
            <a:ext cx="2416661" cy="438275"/>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17" name="Espace réservé pour une image  5">
            <a:extLst>
              <a:ext uri="{FF2B5EF4-FFF2-40B4-BE49-F238E27FC236}">
                <a16:creationId xmlns:a16="http://schemas.microsoft.com/office/drawing/2014/main" id="{BB57DFD9-683F-AF43-90E8-60EDB6B7294F}"/>
              </a:ext>
            </a:extLst>
          </p:cNvPr>
          <p:cNvSpPr>
            <a:spLocks noGrp="1"/>
          </p:cNvSpPr>
          <p:nvPr>
            <p:ph type="pic" sz="quarter" idx="22" hasCustomPrompt="1"/>
          </p:nvPr>
        </p:nvSpPr>
        <p:spPr>
          <a:xfrm>
            <a:off x="612000" y="1625951"/>
            <a:ext cx="2416662" cy="1611108"/>
          </a:xfrm>
          <a:prstGeom prst="rect">
            <a:avLst/>
          </a:prstGeom>
          <a:solidFill>
            <a:schemeClr val="bg1"/>
          </a:solidFill>
          <a:ln>
            <a:noFill/>
          </a:ln>
        </p:spPr>
        <p:txBody>
          <a:bodyPr lIns="0" tIns="216000" rIns="36000"/>
          <a:lstStyle>
            <a:lvl1pPr marL="0" marR="0" indent="0" algn="ctr" defTabSz="914400" rtl="0" eaLnBrk="1" fontAlgn="auto" latinLnBrk="0" hangingPunct="1">
              <a:lnSpc>
                <a:spcPct val="90000"/>
              </a:lnSpc>
              <a:spcBef>
                <a:spcPts val="100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18" name="Espace réservé du texte 22">
            <a:extLst>
              <a:ext uri="{FF2B5EF4-FFF2-40B4-BE49-F238E27FC236}">
                <a16:creationId xmlns:a16="http://schemas.microsoft.com/office/drawing/2014/main" id="{BBF48E3A-6B80-D84E-8868-13407E2FD65B}"/>
              </a:ext>
            </a:extLst>
          </p:cNvPr>
          <p:cNvSpPr>
            <a:spLocks noGrp="1"/>
          </p:cNvSpPr>
          <p:nvPr>
            <p:ph type="body" sz="quarter" idx="23" hasCustomPrompt="1"/>
          </p:nvPr>
        </p:nvSpPr>
        <p:spPr>
          <a:xfrm>
            <a:off x="3287183" y="3396412"/>
            <a:ext cx="2416661" cy="438275"/>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4" name="Espace réservé du texte 22">
            <a:extLst>
              <a:ext uri="{FF2B5EF4-FFF2-40B4-BE49-F238E27FC236}">
                <a16:creationId xmlns:a16="http://schemas.microsoft.com/office/drawing/2014/main" id="{88D803FD-31E6-9C46-AE31-DFACBCF20BDB}"/>
              </a:ext>
            </a:extLst>
          </p:cNvPr>
          <p:cNvSpPr>
            <a:spLocks noGrp="1"/>
          </p:cNvSpPr>
          <p:nvPr>
            <p:ph type="body" sz="quarter" idx="25" hasCustomPrompt="1"/>
          </p:nvPr>
        </p:nvSpPr>
        <p:spPr>
          <a:xfrm>
            <a:off x="5962164" y="3393368"/>
            <a:ext cx="2416661" cy="438275"/>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6" name="Espace réservé pour une image  5">
            <a:extLst>
              <a:ext uri="{FF2B5EF4-FFF2-40B4-BE49-F238E27FC236}">
                <a16:creationId xmlns:a16="http://schemas.microsoft.com/office/drawing/2014/main" id="{1796744E-1464-BD4A-AFAB-E2A3429EE6A9}"/>
              </a:ext>
            </a:extLst>
          </p:cNvPr>
          <p:cNvSpPr>
            <a:spLocks noGrp="1"/>
          </p:cNvSpPr>
          <p:nvPr>
            <p:ph type="pic" sz="quarter" idx="27" hasCustomPrompt="1"/>
          </p:nvPr>
        </p:nvSpPr>
        <p:spPr>
          <a:xfrm>
            <a:off x="3287182" y="1625951"/>
            <a:ext cx="2416662" cy="1611108"/>
          </a:xfrm>
          <a:prstGeom prst="rect">
            <a:avLst/>
          </a:prstGeom>
          <a:solidFill>
            <a:schemeClr val="bg1"/>
          </a:solidFill>
          <a:ln>
            <a:noFill/>
          </a:ln>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7" name="Espace réservé pour une image  5">
            <a:extLst>
              <a:ext uri="{FF2B5EF4-FFF2-40B4-BE49-F238E27FC236}">
                <a16:creationId xmlns:a16="http://schemas.microsoft.com/office/drawing/2014/main" id="{4EF5FEEC-A81F-434E-ABF5-18938384A188}"/>
              </a:ext>
            </a:extLst>
          </p:cNvPr>
          <p:cNvSpPr>
            <a:spLocks noGrp="1"/>
          </p:cNvSpPr>
          <p:nvPr>
            <p:ph type="pic" sz="quarter" idx="28" hasCustomPrompt="1"/>
          </p:nvPr>
        </p:nvSpPr>
        <p:spPr>
          <a:xfrm>
            <a:off x="5962163" y="1625951"/>
            <a:ext cx="2416662" cy="1611108"/>
          </a:xfrm>
          <a:prstGeom prst="rect">
            <a:avLst/>
          </a:prstGeom>
          <a:solidFill>
            <a:schemeClr val="bg1"/>
          </a:solidFill>
          <a:ln>
            <a:noFill/>
          </a:ln>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0" name="Titre 1">
            <a:extLst>
              <a:ext uri="{FF2B5EF4-FFF2-40B4-BE49-F238E27FC236}">
                <a16:creationId xmlns:a16="http://schemas.microsoft.com/office/drawing/2014/main" id="{EDE56632-A62B-2D49-8CC3-BE9D1F68826F}"/>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1"/>
                </a:solidFill>
                <a:latin typeface="+mj-lt"/>
              </a:defRPr>
            </a:lvl1pPr>
          </a:lstStyle>
          <a:p>
            <a:r>
              <a:rPr lang="fr-FR" dirty="0"/>
              <a:t>TITRE 1</a:t>
            </a:r>
            <a:br>
              <a:rPr lang="fr-FR" dirty="0"/>
            </a:br>
            <a:r>
              <a:rPr lang="fr-FR" dirty="0"/>
              <a:t>SUR 2 LIGNES POSSIBLE</a:t>
            </a:r>
          </a:p>
        </p:txBody>
      </p:sp>
      <p:sp>
        <p:nvSpPr>
          <p:cNvPr id="21" name="Rectangle 20">
            <a:extLst>
              <a:ext uri="{FF2B5EF4-FFF2-40B4-BE49-F238E27FC236}">
                <a16:creationId xmlns:a16="http://schemas.microsoft.com/office/drawing/2014/main" id="{0937B0E8-D46E-424F-8DD3-B0E2057AE0B5}"/>
              </a:ext>
            </a:extLst>
          </p:cNvPr>
          <p:cNvSpPr/>
          <p:nvPr userDrawn="1"/>
        </p:nvSpPr>
        <p:spPr>
          <a:xfrm>
            <a:off x="608013" y="1288"/>
            <a:ext cx="252000" cy="64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Tree>
    <p:extLst>
      <p:ext uri="{BB962C8B-B14F-4D97-AF65-F5344CB8AC3E}">
        <p14:creationId xmlns:p14="http://schemas.microsoft.com/office/powerpoint/2010/main" val="3863674127"/>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C920988F-6BA7-42BA-AAA9-90CA9802BF08}"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5997655" y="1673265"/>
            <a:ext cx="1796970" cy="1796970"/>
          </a:xfrm>
          <a:prstGeom prst="rect">
            <a:avLst/>
          </a:prstGeom>
          <a:ln>
            <a:noFill/>
          </a:ln>
        </p:spPr>
      </p:pic>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Espace réservé du texte 22">
            <a:extLst>
              <a:ext uri="{FF2B5EF4-FFF2-40B4-BE49-F238E27FC236}">
                <a16:creationId xmlns:a16="http://schemas.microsoft.com/office/drawing/2014/main" id="{EFB72E4E-65C7-404A-B5FF-9F37C6C1AC20}"/>
              </a:ext>
            </a:extLst>
          </p:cNvPr>
          <p:cNvSpPr>
            <a:spLocks noGrp="1"/>
          </p:cNvSpPr>
          <p:nvPr>
            <p:ph type="body" sz="quarter" idx="15" hasCustomPrompt="1"/>
          </p:nvPr>
        </p:nvSpPr>
        <p:spPr>
          <a:xfrm>
            <a:off x="608013" y="1079998"/>
            <a:ext cx="3801827" cy="1796970"/>
          </a:xfrm>
          <a:prstGeom prst="rect">
            <a:avLst/>
          </a:prstGeom>
        </p:spPr>
        <p:txBody>
          <a:bodyPr lIns="0" tIns="0" rIns="0" bIns="0" numCol="1" spcCol="900000"/>
          <a:lstStyle>
            <a:lvl1pPr marL="0" indent="0" algn="l" defTabSz="914400" rtl="0" eaLnBrk="1" latinLnBrk="0" hangingPunct="1">
              <a:lnSpc>
                <a:spcPct val="90000"/>
              </a:lnSpc>
              <a:spcBef>
                <a:spcPts val="1000"/>
              </a:spcBef>
              <a:buClr>
                <a:schemeClr val="tx2"/>
              </a:buClr>
              <a:buFontTx/>
              <a:buNone/>
              <a:defRPr lang="fr-FR" sz="1400" b="1" i="0" kern="1200" baseline="0" dirty="0" smtClean="0">
                <a:solidFill>
                  <a:schemeClr val="accent4"/>
                </a:solidFill>
                <a:latin typeface="+mn-lt"/>
                <a:ea typeface="+mn-ea"/>
                <a:cs typeface="+mn-cs"/>
              </a:defRPr>
            </a:lvl1pPr>
            <a:lvl2pPr marL="685800" indent="-228600">
              <a:buClr>
                <a:schemeClr val="accent4"/>
              </a:buClr>
              <a:buFont typeface="Wingdings" pitchFamily="2" charset="2"/>
              <a:buChar char="§"/>
              <a:defRPr sz="1400" baseline="0">
                <a:solidFill>
                  <a:schemeClr val="bg2"/>
                </a:solidFill>
                <a:latin typeface="+mn-lt"/>
              </a:defRPr>
            </a:lvl2pPr>
            <a:lvl3pPr marL="1257300" indent="-342900">
              <a:buFont typeface="Arial" panose="020B0604020202020204" pitchFamily="34" charset="0"/>
              <a:buChar char="•"/>
              <a:defRPr sz="1400">
                <a:solidFill>
                  <a:schemeClr val="bg2"/>
                </a:solidFill>
                <a:latin typeface="+mn-lt"/>
              </a:defRPr>
            </a:lvl3pPr>
            <a:lvl4pPr marL="1657350" indent="-285750">
              <a:buClr>
                <a:schemeClr val="tx2"/>
              </a:buClr>
              <a:buFont typeface="Wingdings" pitchFamily="2" charset="2"/>
              <a:buChar char="ü"/>
              <a:defRPr sz="1400">
                <a:solidFill>
                  <a:schemeClr val="bg2"/>
                </a:solidFill>
                <a:latin typeface="+mn-lt"/>
              </a:defRPr>
            </a:lvl4pPr>
            <a:lvl5pPr marL="1828800" indent="0">
              <a:buClr>
                <a:schemeClr val="tx2"/>
              </a:buClr>
              <a:buFontTx/>
              <a:buNone/>
              <a:defRPr lang="fr-FR" sz="140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Remerciements, crédits photos, contacts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5" name="Espace réservé du texte 22">
            <a:extLst>
              <a:ext uri="{FF2B5EF4-FFF2-40B4-BE49-F238E27FC236}">
                <a16:creationId xmlns:a16="http://schemas.microsoft.com/office/drawing/2014/main" id="{FDCEF96A-236F-0449-B7D1-6463D458E5F9}"/>
              </a:ext>
            </a:extLst>
          </p:cNvPr>
          <p:cNvSpPr>
            <a:spLocks noGrp="1"/>
          </p:cNvSpPr>
          <p:nvPr>
            <p:ph type="body" sz="quarter" idx="16" hasCustomPrompt="1"/>
          </p:nvPr>
        </p:nvSpPr>
        <p:spPr>
          <a:xfrm>
            <a:off x="608013" y="3410967"/>
            <a:ext cx="3801827" cy="226646"/>
          </a:xfrm>
          <a:prstGeom prst="rect">
            <a:avLst/>
          </a:prstGeom>
        </p:spPr>
        <p:txBody>
          <a:bodyPr lIns="0" tIns="0" rIns="0" bIns="0" numCol="1" spcCol="900000"/>
          <a:lstStyle>
            <a:lvl1pPr marL="0" indent="0" algn="l" defTabSz="914400" rtl="0" eaLnBrk="1" latinLnBrk="0" hangingPunct="1">
              <a:lnSpc>
                <a:spcPct val="90000"/>
              </a:lnSpc>
              <a:spcBef>
                <a:spcPts val="1000"/>
              </a:spcBef>
              <a:buClr>
                <a:schemeClr val="tx2"/>
              </a:buClr>
              <a:buFontTx/>
              <a:buNone/>
              <a:defRPr lang="fr-FR" sz="1400" b="0" i="0" kern="1200" baseline="0" dirty="0" smtClean="0">
                <a:solidFill>
                  <a:schemeClr val="bg2"/>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err="1"/>
              <a:t>www.lienweb.fr</a:t>
            </a:r>
            <a:endParaRPr lang="fr-FR" dirty="0"/>
          </a:p>
        </p:txBody>
      </p:sp>
      <p:sp>
        <p:nvSpPr>
          <p:cNvPr id="3" name="ZoneTexte 2">
            <a:extLst>
              <a:ext uri="{FF2B5EF4-FFF2-40B4-BE49-F238E27FC236}">
                <a16:creationId xmlns:a16="http://schemas.microsoft.com/office/drawing/2014/main" id="{5BF4E342-38BE-4143-9228-A4DD42A3122E}"/>
              </a:ext>
            </a:extLst>
          </p:cNvPr>
          <p:cNvSpPr txBox="1"/>
          <p:nvPr userDrawn="1"/>
        </p:nvSpPr>
        <p:spPr>
          <a:xfrm>
            <a:off x="608013" y="4327161"/>
            <a:ext cx="3854059" cy="215444"/>
          </a:xfrm>
          <a:prstGeom prst="rect">
            <a:avLst/>
          </a:prstGeom>
          <a:noFill/>
        </p:spPr>
        <p:txBody>
          <a:bodyPr wrap="square" lIns="0" tIns="0" rIns="0" bIns="0" rtlCol="0">
            <a:spAutoFit/>
          </a:bodyPr>
          <a:lstStyle/>
          <a:p>
            <a:r>
              <a:rPr lang="fr-FR" sz="1350" b="1" spc="0" baseline="0" noProof="0" dirty="0" err="1">
                <a:solidFill>
                  <a:schemeClr val="accent6"/>
                </a:solidFill>
              </a:rPr>
              <a:t>www.cnrs.fr</a:t>
            </a:r>
            <a:endParaRPr lang="fr-FR" sz="1350" b="1" spc="0" baseline="0" noProof="0" dirty="0">
              <a:solidFill>
                <a:schemeClr val="accent6"/>
              </a:solidFill>
            </a:endParaRPr>
          </a:p>
        </p:txBody>
      </p:sp>
    </p:spTree>
    <p:extLst>
      <p:ext uri="{BB962C8B-B14F-4D97-AF65-F5344CB8AC3E}">
        <p14:creationId xmlns:p14="http://schemas.microsoft.com/office/powerpoint/2010/main" val="3404301607"/>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dications techniqu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4ACC5288-115F-40DA-A56C-E265E7D5882E}" type="datetime3">
              <a:rPr lang="fr-FR" smtClean="0"/>
              <a:t>17.03.22</a:t>
            </a:fld>
            <a:endParaRPr lang="fr-FR"/>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a:t>P </a:t>
            </a:r>
            <a:fld id="{733122C9-A0B9-462F-8757-0847AD287B63}" type="slidenum">
              <a:rPr lang="fr-FR" smtClean="0"/>
              <a:pPr/>
              <a:t>‹N°›</a:t>
            </a:fld>
            <a:endParaRPr lang="fr-F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92585263-4DCD-B141-9187-11265449EF56}"/>
              </a:ext>
            </a:extLst>
          </p:cNvPr>
          <p:cNvSpPr txBox="1"/>
          <p:nvPr userDrawn="1"/>
        </p:nvSpPr>
        <p:spPr>
          <a:xfrm>
            <a:off x="608013" y="649288"/>
            <a:ext cx="7770812" cy="3852862"/>
          </a:xfrm>
          <a:prstGeom prst="rect">
            <a:avLst/>
          </a:prstGeom>
          <a:noFill/>
        </p:spPr>
        <p:txBody>
          <a:bodyPr wrap="square" rtlCol="0" anchor="t" anchorCtr="0">
            <a:noAutofit/>
          </a:bodyPr>
          <a:lstStyle/>
          <a:p>
            <a:pPr algn="ctr"/>
            <a:r>
              <a:rPr lang="fr-FR" sz="1400" dirty="0"/>
              <a:t>Pour commencer à créer votre présentation, </a:t>
            </a:r>
          </a:p>
          <a:p>
            <a:pPr algn="ctr"/>
            <a:r>
              <a:rPr lang="fr-FR" sz="1400" dirty="0"/>
              <a:t>rendez vous dans le menu </a:t>
            </a:r>
          </a:p>
          <a:p>
            <a:pPr algn="ctr"/>
            <a:r>
              <a:rPr lang="fr-FR" sz="1400" dirty="0"/>
              <a:t>Affichage &gt; Masque &gt; Masque des diapositives</a:t>
            </a:r>
          </a:p>
          <a:p>
            <a:pPr algn="ctr"/>
            <a:endParaRPr lang="fr-FR" sz="1400" dirty="0"/>
          </a:p>
          <a:p>
            <a:pPr algn="ctr"/>
            <a:r>
              <a:rPr lang="fr-FR" sz="1400" dirty="0"/>
              <a:t>Allez sur le premier masque blanc, renseignez le </a:t>
            </a:r>
          </a:p>
          <a:p>
            <a:pPr algn="ctr"/>
            <a:r>
              <a:rPr lang="fr-FR" sz="1400" dirty="0"/>
              <a:t>TITRE DE VOTRE PRÉSENTATION </a:t>
            </a:r>
          </a:p>
          <a:p>
            <a:pPr algn="ctr"/>
            <a:r>
              <a:rPr lang="fr-FR" sz="1400" dirty="0"/>
              <a:t>en bas de page, puis fermez le mode masque.</a:t>
            </a:r>
          </a:p>
          <a:p>
            <a:pPr algn="ctr"/>
            <a:r>
              <a:rPr lang="fr-FR" sz="1400" dirty="0"/>
              <a:t>____</a:t>
            </a:r>
          </a:p>
          <a:p>
            <a:pPr algn="ctr"/>
            <a:endParaRPr lang="fr-FR" sz="1400" dirty="0"/>
          </a:p>
          <a:p>
            <a:pPr algn="ctr"/>
            <a:r>
              <a:rPr lang="fr-FR" sz="1400" dirty="0"/>
              <a:t>Si vous souhaitez ne rien inscrire dans une zone de texte réservé, </a:t>
            </a:r>
          </a:p>
          <a:p>
            <a:pPr algn="ctr"/>
            <a:r>
              <a:rPr lang="fr-FR" sz="1400" dirty="0"/>
              <a:t>tapez un espace pour faire disparaître le texte du masque.</a:t>
            </a:r>
          </a:p>
          <a:p>
            <a:pPr algn="ctr"/>
            <a:r>
              <a:rPr lang="fr-FR" sz="1400" dirty="0"/>
              <a:t>____</a:t>
            </a:r>
          </a:p>
          <a:p>
            <a:pPr algn="ctr"/>
            <a:endParaRPr lang="fr-FR" sz="1400" dirty="0"/>
          </a:p>
          <a:p>
            <a:pPr algn="ctr"/>
            <a:r>
              <a:rPr lang="fr-FR" sz="1400" dirty="0"/>
              <a:t>Les photos des diapositives « Titre de présentation photo » et « Intercalaire photo » </a:t>
            </a:r>
          </a:p>
          <a:p>
            <a:pPr algn="ctr"/>
            <a:r>
              <a:rPr lang="fr-FR" sz="1400" dirty="0"/>
              <a:t>peuvent être remplacées par les vôtres. </a:t>
            </a:r>
          </a:p>
          <a:p>
            <a:pPr algn="ctr"/>
            <a:r>
              <a:rPr lang="fr-FR" sz="1400" dirty="0"/>
              <a:t>Pour cela, utilisez le masque « Titre de présentation vierge » et « Intercalaire photo vierge », </a:t>
            </a:r>
          </a:p>
          <a:p>
            <a:pPr algn="ctr"/>
            <a:r>
              <a:rPr lang="fr-FR" sz="1400" dirty="0"/>
              <a:t>et insérez votre image dans l’emplacement gris en cliquant sur l’icône centrale.</a:t>
            </a:r>
          </a:p>
          <a:p>
            <a:pPr algn="ctr"/>
            <a:endParaRPr lang="fr-FR" dirty="0"/>
          </a:p>
        </p:txBody>
      </p:sp>
    </p:spTree>
    <p:extLst>
      <p:ext uri="{BB962C8B-B14F-4D97-AF65-F5344CB8AC3E}">
        <p14:creationId xmlns:p14="http://schemas.microsoft.com/office/powerpoint/2010/main" val="3613831872"/>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3826A531-C883-4772-98D5-5138E44CBA4E}" type="datetimeFigureOut">
              <a:rPr lang="fr-FR" smtClean="0"/>
              <a:t>17/03/2022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8F8BE2-B234-45A8-BAEB-F3A1850DB8A3}" type="slidenum">
              <a:rPr lang="fr-FR" smtClean="0"/>
              <a:t>‹N°›</a:t>
            </a:fld>
            <a:endParaRPr lang="fr-FR"/>
          </a:p>
        </p:txBody>
      </p:sp>
    </p:spTree>
    <p:extLst>
      <p:ext uri="{BB962C8B-B14F-4D97-AF65-F5344CB8AC3E}">
        <p14:creationId xmlns:p14="http://schemas.microsoft.com/office/powerpoint/2010/main" val="76475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1">
    <p:spTree>
      <p:nvGrpSpPr>
        <p:cNvPr id="1" name=""/>
        <p:cNvGrpSpPr/>
        <p:nvPr/>
      </p:nvGrpSpPr>
      <p:grpSpPr>
        <a:xfrm>
          <a:off x="0" y="0"/>
          <a:ext cx="0" cy="0"/>
          <a:chOff x="0" y="0"/>
          <a:chExt cx="0" cy="0"/>
        </a:xfrm>
      </p:grpSpPr>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pic>
        <p:nvPicPr>
          <p:cNvPr id="13" name="Espace réservé pour une image  10">
            <a:extLst>
              <a:ext uri="{FF2B5EF4-FFF2-40B4-BE49-F238E27FC236}">
                <a16:creationId xmlns:a16="http://schemas.microsoft.com/office/drawing/2014/main" id="{1685E184-38B9-6C46-983C-91F4B6A88FA4}"/>
              </a:ext>
            </a:extLst>
          </p:cNvPr>
          <p:cNvPicPr>
            <a:picLocks/>
          </p:cNvPicPr>
          <p:nvPr userDrawn="1"/>
        </p:nvPicPr>
        <p:blipFill>
          <a:blip r:embed="rId3">
            <a:extLst>
              <a:ext uri="{28A0092B-C50C-407E-A947-70E740481C1C}">
                <a14:useLocalDpi xmlns:a14="http://schemas.microsoft.com/office/drawing/2010/main"/>
              </a:ext>
            </a:extLst>
          </a:blip>
          <a:srcRect/>
          <a:stretch>
            <a:fillRect/>
          </a:stretch>
        </p:blipFill>
        <p:spPr bwMode="gray">
          <a:xfrm>
            <a:off x="0" y="0"/>
            <a:ext cx="9144000" cy="4536000"/>
          </a:xfrm>
          <a:prstGeom prst="rect">
            <a:avLst/>
          </a:prstGeom>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spcBef>
                <a:spcPts val="0"/>
              </a:spcBef>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9" name="Espace réservé du texte 8">
            <a:extLst>
              <a:ext uri="{FF2B5EF4-FFF2-40B4-BE49-F238E27FC236}">
                <a16:creationId xmlns:a16="http://schemas.microsoft.com/office/drawing/2014/main" id="{A1C8544C-C108-8149-BD1E-84793D33175A}"/>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
        <p:nvSpPr>
          <p:cNvPr id="2" name="Espace réservé de la date 1">
            <a:extLst>
              <a:ext uri="{FF2B5EF4-FFF2-40B4-BE49-F238E27FC236}">
                <a16:creationId xmlns:a16="http://schemas.microsoft.com/office/drawing/2014/main" id="{DAF17FA9-6C32-3B46-AC3B-C884F19A4E15}"/>
              </a:ext>
            </a:extLst>
          </p:cNvPr>
          <p:cNvSpPr>
            <a:spLocks noGrp="1"/>
          </p:cNvSpPr>
          <p:nvPr>
            <p:ph type="dt" sz="half" idx="14"/>
          </p:nvPr>
        </p:nvSpPr>
        <p:spPr/>
        <p:txBody>
          <a:bodyPr/>
          <a:lstStyle/>
          <a:p>
            <a:fld id="{5EFC33A9-5498-4F42-8B01-0A0A6039FB84}"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C7D00E8C-0FDC-ED49-A9CE-9A0E318D7C6A}"/>
              </a:ext>
            </a:extLst>
          </p:cNvPr>
          <p:cNvSpPr>
            <a:spLocks noGrp="1"/>
          </p:cNvSpPr>
          <p:nvPr>
            <p:ph type="sldNum" sz="quarter" idx="16"/>
          </p:nvPr>
        </p:nvSpPr>
        <p:spPr/>
        <p:txBody>
          <a:bodyPr/>
          <a:lstStyle/>
          <a:p>
            <a:r>
              <a:rPr lang="fr-FR" dirty="0"/>
              <a:t>P </a:t>
            </a:r>
            <a:fld id="{733122C9-A0B9-462F-8757-0847AD287B63}" type="slidenum">
              <a:rPr lang="fr-FR" smtClean="0"/>
              <a:pPr/>
              <a:t>‹N°›</a:t>
            </a:fld>
            <a:endParaRPr lang="fr-FR" dirty="0"/>
          </a:p>
        </p:txBody>
      </p:sp>
    </p:spTree>
    <p:extLst>
      <p:ext uri="{BB962C8B-B14F-4D97-AF65-F5344CB8AC3E}">
        <p14:creationId xmlns:p14="http://schemas.microsoft.com/office/powerpoint/2010/main" val="1586081309"/>
      </p:ext>
    </p:extLst>
  </p:cSld>
  <p:clrMapOvr>
    <a:masterClrMapping/>
  </p:clrMapOvr>
  <p:extLst>
    <p:ext uri="{DCECCB84-F9BA-43D5-87BE-67443E8EF086}">
      <p15:sldGuideLst xmlns:p15="http://schemas.microsoft.com/office/powerpoint/2012/main">
        <p15:guide id="1" pos="1075" userDrawn="1">
          <p15:clr>
            <a:srgbClr val="FBAE40"/>
          </p15:clr>
        </p15:guide>
        <p15:guide id="2" orient="horz" pos="409" userDrawn="1">
          <p15:clr>
            <a:srgbClr val="FBAE40"/>
          </p15:clr>
        </p15:guide>
        <p15:guide id="3" pos="5604" userDrawn="1">
          <p15:clr>
            <a:srgbClr val="FBAE40"/>
          </p15:clr>
        </p15:guide>
        <p15:guide id="4" pos="5278" userDrawn="1">
          <p15:clr>
            <a:srgbClr val="FBAE40"/>
          </p15:clr>
        </p15:guide>
        <p15:guide id="5" pos="4910" userDrawn="1">
          <p15:clr>
            <a:srgbClr val="FBAE40"/>
          </p15:clr>
        </p15:guide>
        <p15:guide id="6" orient="horz" pos="3080" userDrawn="1">
          <p15:clr>
            <a:srgbClr val="FBAE40"/>
          </p15:clr>
        </p15:guide>
        <p15:guide id="7" orient="horz" pos="218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26A531-C883-4772-98D5-5138E44CBA4E}" type="datetimeFigureOut">
              <a:rPr lang="fr-FR" smtClean="0"/>
              <a:t>17/03/2022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8F8BE2-B234-45A8-BAEB-F3A1850DB8A3}" type="slidenum">
              <a:rPr lang="fr-FR" smtClean="0"/>
              <a:t>‹N°›</a:t>
            </a:fld>
            <a:endParaRPr lang="fr-FR"/>
          </a:p>
        </p:txBody>
      </p:sp>
    </p:spTree>
    <p:extLst>
      <p:ext uri="{BB962C8B-B14F-4D97-AF65-F5344CB8AC3E}">
        <p14:creationId xmlns:p14="http://schemas.microsoft.com/office/powerpoint/2010/main" val="2716591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826A531-C883-4772-98D5-5138E44CBA4E}" type="datetimeFigureOut">
              <a:rPr lang="fr-FR" smtClean="0"/>
              <a:t>17/03/2022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8F8BE2-B234-45A8-BAEB-F3A1850DB8A3}" type="slidenum">
              <a:rPr lang="fr-FR" smtClean="0"/>
              <a:t>‹N°›</a:t>
            </a:fld>
            <a:endParaRPr lang="fr-FR"/>
          </a:p>
        </p:txBody>
      </p:sp>
    </p:spTree>
    <p:extLst>
      <p:ext uri="{BB962C8B-B14F-4D97-AF65-F5344CB8AC3E}">
        <p14:creationId xmlns:p14="http://schemas.microsoft.com/office/powerpoint/2010/main" val="4149732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826A531-C883-4772-98D5-5138E44CBA4E}" type="datetimeFigureOut">
              <a:rPr lang="fr-FR" smtClean="0"/>
              <a:t>17/03/2022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8F8BE2-B234-45A8-BAEB-F3A1850DB8A3}" type="slidenum">
              <a:rPr lang="fr-FR" smtClean="0"/>
              <a:t>‹N°›</a:t>
            </a:fld>
            <a:endParaRPr lang="fr-FR"/>
          </a:p>
        </p:txBody>
      </p:sp>
    </p:spTree>
    <p:extLst>
      <p:ext uri="{BB962C8B-B14F-4D97-AF65-F5344CB8AC3E}">
        <p14:creationId xmlns:p14="http://schemas.microsoft.com/office/powerpoint/2010/main" val="3061043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826A531-C883-4772-98D5-5138E44CBA4E}" type="datetimeFigureOut">
              <a:rPr lang="fr-FR" smtClean="0"/>
              <a:t>17/03/2022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68F8BE2-B234-45A8-BAEB-F3A1850DB8A3}" type="slidenum">
              <a:rPr lang="fr-FR" smtClean="0"/>
              <a:t>‹N°›</a:t>
            </a:fld>
            <a:endParaRPr lang="fr-FR"/>
          </a:p>
        </p:txBody>
      </p:sp>
    </p:spTree>
    <p:extLst>
      <p:ext uri="{BB962C8B-B14F-4D97-AF65-F5344CB8AC3E}">
        <p14:creationId xmlns:p14="http://schemas.microsoft.com/office/powerpoint/2010/main" val="1505283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826A531-C883-4772-98D5-5138E44CBA4E}" type="datetimeFigureOut">
              <a:rPr lang="fr-FR" smtClean="0"/>
              <a:t>17/03/2022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68F8BE2-B234-45A8-BAEB-F3A1850DB8A3}" type="slidenum">
              <a:rPr lang="fr-FR" smtClean="0"/>
              <a:t>‹N°›</a:t>
            </a:fld>
            <a:endParaRPr lang="fr-FR"/>
          </a:p>
        </p:txBody>
      </p:sp>
    </p:spTree>
    <p:extLst>
      <p:ext uri="{BB962C8B-B14F-4D97-AF65-F5344CB8AC3E}">
        <p14:creationId xmlns:p14="http://schemas.microsoft.com/office/powerpoint/2010/main" val="1923379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826A531-C883-4772-98D5-5138E44CBA4E}" type="datetimeFigureOut">
              <a:rPr lang="fr-FR" smtClean="0"/>
              <a:t>17/03/2022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68F8BE2-B234-45A8-BAEB-F3A1850DB8A3}" type="slidenum">
              <a:rPr lang="fr-FR" smtClean="0"/>
              <a:t>‹N°›</a:t>
            </a:fld>
            <a:endParaRPr lang="fr-FR"/>
          </a:p>
        </p:txBody>
      </p:sp>
    </p:spTree>
    <p:extLst>
      <p:ext uri="{BB962C8B-B14F-4D97-AF65-F5344CB8AC3E}">
        <p14:creationId xmlns:p14="http://schemas.microsoft.com/office/powerpoint/2010/main" val="4085486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826A531-C883-4772-98D5-5138E44CBA4E}" type="datetimeFigureOut">
              <a:rPr lang="fr-FR" smtClean="0"/>
              <a:t>17/03/2022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8F8BE2-B234-45A8-BAEB-F3A1850DB8A3}" type="slidenum">
              <a:rPr lang="fr-FR" smtClean="0"/>
              <a:t>‹N°›</a:t>
            </a:fld>
            <a:endParaRPr lang="fr-FR"/>
          </a:p>
        </p:txBody>
      </p:sp>
    </p:spTree>
    <p:extLst>
      <p:ext uri="{BB962C8B-B14F-4D97-AF65-F5344CB8AC3E}">
        <p14:creationId xmlns:p14="http://schemas.microsoft.com/office/powerpoint/2010/main" val="2924024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826A531-C883-4772-98D5-5138E44CBA4E}" type="datetimeFigureOut">
              <a:rPr lang="fr-FR" smtClean="0"/>
              <a:t>17/03/2022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8F8BE2-B234-45A8-BAEB-F3A1850DB8A3}" type="slidenum">
              <a:rPr lang="fr-FR" smtClean="0"/>
              <a:t>‹N°›</a:t>
            </a:fld>
            <a:endParaRPr lang="fr-FR"/>
          </a:p>
        </p:txBody>
      </p:sp>
    </p:spTree>
    <p:extLst>
      <p:ext uri="{BB962C8B-B14F-4D97-AF65-F5344CB8AC3E}">
        <p14:creationId xmlns:p14="http://schemas.microsoft.com/office/powerpoint/2010/main" val="3807440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26A531-C883-4772-98D5-5138E44CBA4E}" type="datetimeFigureOut">
              <a:rPr lang="fr-FR" smtClean="0"/>
              <a:t>17/03/2022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8F8BE2-B234-45A8-BAEB-F3A1850DB8A3}" type="slidenum">
              <a:rPr lang="fr-FR" smtClean="0"/>
              <a:t>‹N°›</a:t>
            </a:fld>
            <a:endParaRPr lang="fr-FR"/>
          </a:p>
        </p:txBody>
      </p:sp>
    </p:spTree>
    <p:extLst>
      <p:ext uri="{BB962C8B-B14F-4D97-AF65-F5344CB8AC3E}">
        <p14:creationId xmlns:p14="http://schemas.microsoft.com/office/powerpoint/2010/main" val="41499805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26A531-C883-4772-98D5-5138E44CBA4E}" type="datetimeFigureOut">
              <a:rPr lang="fr-FR" smtClean="0"/>
              <a:t>17/03/2022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8F8BE2-B234-45A8-BAEB-F3A1850DB8A3}" type="slidenum">
              <a:rPr lang="fr-FR" smtClean="0"/>
              <a:t>‹N°›</a:t>
            </a:fld>
            <a:endParaRPr lang="fr-FR"/>
          </a:p>
        </p:txBody>
      </p:sp>
    </p:spTree>
    <p:extLst>
      <p:ext uri="{BB962C8B-B14F-4D97-AF65-F5344CB8AC3E}">
        <p14:creationId xmlns:p14="http://schemas.microsoft.com/office/powerpoint/2010/main" val="299582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tretch>
            <a:fillRect/>
          </a:stretch>
        </p:blipFill>
        <p:spPr>
          <a:xfrm>
            <a:off x="700781" y="706092"/>
            <a:ext cx="8200331" cy="4205533"/>
          </a:xfrm>
          <a:prstGeom prst="rect">
            <a:avLst/>
          </a:prstGeom>
        </p:spPr>
      </p:pic>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978794"/>
            <a:ext cx="3554315" cy="4164706"/>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9" name="Espace réservé du texte 8">
            <a:extLst>
              <a:ext uri="{FF2B5EF4-FFF2-40B4-BE49-F238E27FC236}">
                <a16:creationId xmlns:a16="http://schemas.microsoft.com/office/drawing/2014/main" id="{077D0E58-B044-C54B-9331-7936DF6BE71F}"/>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
        <p:nvSpPr>
          <p:cNvPr id="5" name="Espace réservé de la date 4">
            <a:extLst>
              <a:ext uri="{FF2B5EF4-FFF2-40B4-BE49-F238E27FC236}">
                <a16:creationId xmlns:a16="http://schemas.microsoft.com/office/drawing/2014/main" id="{1CD04C43-2EBB-9349-AB08-A96394F16DD2}"/>
              </a:ext>
            </a:extLst>
          </p:cNvPr>
          <p:cNvSpPr>
            <a:spLocks noGrp="1"/>
          </p:cNvSpPr>
          <p:nvPr>
            <p:ph type="dt" sz="half" idx="14"/>
          </p:nvPr>
        </p:nvSpPr>
        <p:spPr/>
        <p:txBody>
          <a:bodyPr/>
          <a:lstStyle/>
          <a:p>
            <a:fld id="{87511372-9258-4B61-B4D8-F24D330C1E16}" type="datetime3">
              <a:rPr lang="fr-FR" smtClean="0"/>
              <a:t>17.03.22</a:t>
            </a:fld>
            <a:endParaRPr lang="fr-FR" dirty="0"/>
          </a:p>
        </p:txBody>
      </p:sp>
      <p:sp>
        <p:nvSpPr>
          <p:cNvPr id="7" name="Espace réservé du numéro de diapositive 6">
            <a:extLst>
              <a:ext uri="{FF2B5EF4-FFF2-40B4-BE49-F238E27FC236}">
                <a16:creationId xmlns:a16="http://schemas.microsoft.com/office/drawing/2014/main" id="{65925316-0A93-CB4D-8EA8-0BB80E3466CB}"/>
              </a:ext>
            </a:extLst>
          </p:cNvPr>
          <p:cNvSpPr>
            <a:spLocks noGrp="1"/>
          </p:cNvSpPr>
          <p:nvPr>
            <p:ph type="sldNum" sz="quarter" idx="16"/>
          </p:nvPr>
        </p:nvSpPr>
        <p:spPr/>
        <p:txBody>
          <a:bodyPr/>
          <a:lstStyle/>
          <a:p>
            <a:r>
              <a:rPr lang="fr-FR" dirty="0"/>
              <a:t>P </a:t>
            </a:r>
            <a:fld id="{733122C9-A0B9-462F-8757-0847AD287B63}" type="slidenum">
              <a:rPr lang="fr-FR" smtClean="0"/>
              <a:pPr/>
              <a:t>‹N°›</a:t>
            </a:fld>
            <a:endParaRPr lang="fr-FR" dirty="0"/>
          </a:p>
        </p:txBody>
      </p:sp>
    </p:spTree>
    <p:extLst>
      <p:ext uri="{BB962C8B-B14F-4D97-AF65-F5344CB8AC3E}">
        <p14:creationId xmlns:p14="http://schemas.microsoft.com/office/powerpoint/2010/main" val="2371914751"/>
      </p:ext>
    </p:extLst>
  </p:cSld>
  <p:clrMapOvr>
    <a:masterClrMapping/>
  </p:clrMapOvr>
  <p:extLst>
    <p:ext uri="{DCECCB84-F9BA-43D5-87BE-67443E8EF086}">
      <p15:sldGuideLst xmlns:p15="http://schemas.microsoft.com/office/powerpoint/2012/main">
        <p15:guide id="1" pos="1075" userDrawn="1">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de présentation">
    <p:spTree>
      <p:nvGrpSpPr>
        <p:cNvPr id="1" name=""/>
        <p:cNvGrpSpPr/>
        <p:nvPr/>
      </p:nvGrpSpPr>
      <p:grpSpPr>
        <a:xfrm>
          <a:off x="0" y="0"/>
          <a:ext cx="0" cy="0"/>
          <a:chOff x="0" y="0"/>
          <a:chExt cx="0" cy="0"/>
        </a:xfrm>
      </p:grpSpPr>
      <p:pic>
        <p:nvPicPr>
          <p:cNvPr id="6" name="Espace réservé pour une image  9">
            <a:extLst>
              <a:ext uri="{FF2B5EF4-FFF2-40B4-BE49-F238E27FC236}">
                <a16:creationId xmlns:a16="http://schemas.microsoft.com/office/drawing/2014/main" id="{D29807B5-6018-8D4D-A944-EDC2C213553F}"/>
              </a:ext>
            </a:extLst>
          </p:cNvPr>
          <p:cNvPicPr preferRelativeResize="0">
            <a:picLocks/>
          </p:cNvPicPr>
          <p:nvPr userDrawn="1"/>
        </p:nvPicPr>
        <p:blipFill>
          <a:blip r:embed="rId2">
            <a:extLst>
              <a:ext uri="{28A0092B-C50C-407E-A947-70E740481C1C}">
                <a14:useLocalDpi xmlns:a14="http://schemas.microsoft.com/office/drawing/2010/main"/>
              </a:ext>
            </a:extLst>
          </a:blip>
          <a:srcRect/>
          <a:stretch>
            <a:fillRect/>
          </a:stretch>
        </p:blipFill>
        <p:spPr bwMode="gray">
          <a:xfrm>
            <a:off x="4" y="1750741"/>
            <a:ext cx="9144000" cy="3392286"/>
          </a:xfrm>
          <a:prstGeom prst="rect">
            <a:avLst/>
          </a:prstGeom>
        </p:spPr>
      </p:pic>
      <p:pic>
        <p:nvPicPr>
          <p:cNvPr id="9" name="Image 8">
            <a:extLst>
              <a:ext uri="{FF2B5EF4-FFF2-40B4-BE49-F238E27FC236}">
                <a16:creationId xmlns:a16="http://schemas.microsoft.com/office/drawing/2014/main" id="{CF0F8713-BB46-BB4A-99BF-AC36498D123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352657" y="352800"/>
            <a:ext cx="756000" cy="756000"/>
          </a:xfrm>
          <a:prstGeom prst="rect">
            <a:avLst/>
          </a:prstGeom>
        </p:spPr>
      </p:pic>
      <p:sp>
        <p:nvSpPr>
          <p:cNvPr id="14" name="Espace réservé du texte 13">
            <a:extLst>
              <a:ext uri="{FF2B5EF4-FFF2-40B4-BE49-F238E27FC236}">
                <a16:creationId xmlns:a16="http://schemas.microsoft.com/office/drawing/2014/main" id="{BC7CF547-C14D-F944-B67B-441514AF1E1B}"/>
              </a:ext>
              <a:ext uri="{C183D7F6-B498-43B3-948B-1728B52AA6E4}">
                <adec:decorative xmlns="" xmlns:adec="http://schemas.microsoft.com/office/drawing/2017/decorative" val="0"/>
              </a:ext>
            </a:extLst>
          </p:cNvPr>
          <p:cNvSpPr>
            <a:spLocks noGrp="1"/>
          </p:cNvSpPr>
          <p:nvPr>
            <p:ph type="body" sz="quarter" idx="16" hasCustomPrompt="1"/>
          </p:nvPr>
        </p:nvSpPr>
        <p:spPr>
          <a:xfrm>
            <a:off x="1710001" y="352800"/>
            <a:ext cx="3960000" cy="845476"/>
          </a:xfrm>
          <a:prstGeom prst="rect">
            <a:avLst/>
          </a:prstGeom>
        </p:spPr>
        <p:txBody>
          <a:bodyPr wrap="square" lIns="0" tIns="0" rIns="0" bIns="0" anchor="b" anchorCtr="0"/>
          <a:lstStyle>
            <a:lvl1pPr marL="0" indent="0">
              <a:lnSpc>
                <a:spcPts val="2240"/>
              </a:lnSpc>
              <a:spcBef>
                <a:spcPts val="0"/>
              </a:spcBef>
              <a:buFontTx/>
              <a:buNone/>
              <a:defRPr sz="1950" b="1" i="0" kern="1200" baseline="0">
                <a:solidFill>
                  <a:schemeClr val="accent4"/>
                </a:solidFill>
                <a:latin typeface="Arial" panose="020B0604020202020204" pitchFamily="34" charset="0"/>
                <a:cs typeface="Arial" panose="020B0604020202020204" pitchFamily="34" charset="0"/>
              </a:defRPr>
            </a:lvl1pPr>
            <a:lvl2pPr marL="457189" indent="0">
              <a:buFontTx/>
              <a:buNone/>
              <a:defRPr sz="1950" baseline="0">
                <a:solidFill>
                  <a:schemeClr val="bg2"/>
                </a:solidFill>
                <a:latin typeface="+mj-lt"/>
              </a:defRPr>
            </a:lvl2pPr>
            <a:lvl3pPr marL="914378" indent="0">
              <a:buFontTx/>
              <a:buNone/>
              <a:defRPr sz="1950" baseline="0">
                <a:solidFill>
                  <a:schemeClr val="bg2"/>
                </a:solidFill>
                <a:latin typeface="+mj-lt"/>
              </a:defRPr>
            </a:lvl3pPr>
            <a:lvl4pPr>
              <a:buFontTx/>
              <a:buNone/>
              <a:defRPr sz="1950" baseline="0">
                <a:solidFill>
                  <a:schemeClr val="bg2"/>
                </a:solidFill>
                <a:latin typeface="+mj-lt"/>
              </a:defRPr>
            </a:lvl4pPr>
            <a:lvl5pPr>
              <a:buFontTx/>
              <a:buNone/>
              <a:defRPr sz="1950" baseline="0">
                <a:solidFill>
                  <a:schemeClr val="bg2"/>
                </a:solidFill>
                <a:latin typeface="+mj-lt"/>
              </a:defRPr>
            </a:lvl5pPr>
          </a:lstStyle>
          <a:p>
            <a:pPr lvl="0"/>
            <a:r>
              <a:rPr lang="fr-FR" dirty="0"/>
              <a:t>OPTION DE TITRE LONG      AVEC LE NOMBRE                     DE 3 LIGNES MAXIMUM</a:t>
            </a:r>
          </a:p>
        </p:txBody>
      </p:sp>
      <p:sp>
        <p:nvSpPr>
          <p:cNvPr id="7" name="Sous-titre 4">
            <a:extLst>
              <a:ext uri="{FF2B5EF4-FFF2-40B4-BE49-F238E27FC236}">
                <a16:creationId xmlns:a16="http://schemas.microsoft.com/office/drawing/2014/main" id="{4F6E0CD7-00BF-3645-9DDC-932D51625F8C}"/>
              </a:ext>
            </a:extLst>
          </p:cNvPr>
          <p:cNvSpPr>
            <a:spLocks noGrp="1"/>
          </p:cNvSpPr>
          <p:nvPr>
            <p:ph type="subTitle" idx="1" hasCustomPrompt="1"/>
          </p:nvPr>
        </p:nvSpPr>
        <p:spPr bwMode="gray">
          <a:xfrm>
            <a:off x="1710000" y="1318486"/>
            <a:ext cx="3960000" cy="3825015"/>
          </a:xfrm>
          <a:prstGeom prst="rect">
            <a:avLst/>
          </a:prstGeom>
          <a:solidFill>
            <a:schemeClr val="accent4">
              <a:alpha val="60000"/>
            </a:schemeClr>
          </a:solidFill>
        </p:spPr>
        <p:txBody>
          <a:bodyPr lIns="144000" tIns="90000"/>
          <a:lstStyle>
            <a:lvl1pPr marL="0" indent="0">
              <a:lnSpc>
                <a:spcPct val="93000"/>
              </a:lnSpc>
              <a:spcAft>
                <a:spcPts val="0"/>
              </a:spcAft>
              <a:buFontTx/>
              <a:buNone/>
              <a:defRPr sz="1350" b="0" i="0">
                <a:solidFill>
                  <a:schemeClr val="bg1"/>
                </a:solidFill>
                <a:latin typeface="Arial" panose="020B0604020202020204" pitchFamily="34" charset="0"/>
                <a:cs typeface="Arial" panose="020B0604020202020204" pitchFamily="34" charset="0"/>
              </a:defRPr>
            </a:lvl1pPr>
            <a:lvl2pPr marL="1588" indent="0">
              <a:buFontTx/>
              <a:buNone/>
              <a:defRPr sz="950" b="1">
                <a:solidFill>
                  <a:schemeClr val="bg1"/>
                </a:solidFill>
              </a:defRPr>
            </a:lvl2pPr>
          </a:lstStyle>
          <a:p>
            <a:r>
              <a:rPr lang="fr-FR" dirty="0"/>
              <a:t>SOUS TITRE ET DESCRIPTION SUR PLUSIEURS LIGNES POSSIBLE</a:t>
            </a:r>
          </a:p>
        </p:txBody>
      </p:sp>
      <p:sp>
        <p:nvSpPr>
          <p:cNvPr id="10" name="Espace réservé du texte 20">
            <a:extLst>
              <a:ext uri="{FF2B5EF4-FFF2-40B4-BE49-F238E27FC236}">
                <a16:creationId xmlns:a16="http://schemas.microsoft.com/office/drawing/2014/main" id="{58105913-781A-DE4A-A852-F00253D54FA2}"/>
              </a:ext>
            </a:extLst>
          </p:cNvPr>
          <p:cNvSpPr>
            <a:spLocks noGrp="1"/>
          </p:cNvSpPr>
          <p:nvPr>
            <p:ph type="body" sz="quarter" idx="14" hasCustomPrompt="1"/>
          </p:nvPr>
        </p:nvSpPr>
        <p:spPr>
          <a:xfrm>
            <a:off x="1872917" y="3567763"/>
            <a:ext cx="3311999" cy="287337"/>
          </a:xfrm>
          <a:prstGeom prst="rect">
            <a:avLst/>
          </a:prstGeom>
        </p:spPr>
        <p:txBody>
          <a:bodyPr lIns="0" tIns="0" rIns="0" bIns="0" anchor="ctr" anchorCtr="0"/>
          <a:lstStyle>
            <a:lvl1pPr marL="0" indent="0">
              <a:buFontTx/>
              <a:buNone/>
              <a:defRPr sz="950" b="1" i="0">
                <a:solidFill>
                  <a:schemeClr val="bg1"/>
                </a:solidFill>
                <a:latin typeface="Arial" panose="020B0604020202020204" pitchFamily="34" charset="0"/>
                <a:cs typeface="Arial" panose="020B0604020202020204" pitchFamily="34" charset="0"/>
              </a:defRPr>
            </a:lvl1pPr>
          </a:lstStyle>
          <a:p>
            <a:r>
              <a:rPr lang="fr-FR" dirty="0"/>
              <a:t>13 MAI 2019 (Insérez date du jour)</a:t>
            </a:r>
          </a:p>
        </p:txBody>
      </p:sp>
      <p:sp>
        <p:nvSpPr>
          <p:cNvPr id="11" name="Espace réservé du texte 22">
            <a:extLst>
              <a:ext uri="{FF2B5EF4-FFF2-40B4-BE49-F238E27FC236}">
                <a16:creationId xmlns:a16="http://schemas.microsoft.com/office/drawing/2014/main" id="{6BA39A7A-3F08-B84A-975D-C39EDADFDA37}"/>
              </a:ext>
            </a:extLst>
          </p:cNvPr>
          <p:cNvSpPr>
            <a:spLocks noGrp="1"/>
          </p:cNvSpPr>
          <p:nvPr>
            <p:ph type="body" sz="quarter" idx="15" hasCustomPrompt="1"/>
          </p:nvPr>
        </p:nvSpPr>
        <p:spPr>
          <a:xfrm>
            <a:off x="1872918" y="4363555"/>
            <a:ext cx="3311999" cy="595962"/>
          </a:xfrm>
          <a:prstGeom prst="rect">
            <a:avLst/>
          </a:prstGeom>
        </p:spPr>
        <p:txBody>
          <a:bodyPr lIns="0" tIns="0" rIns="0" bIns="0" anchor="b" anchorCtr="0"/>
          <a:lstStyle>
            <a:lvl1pPr marL="0" indent="0">
              <a:buFontTx/>
              <a:buNone/>
              <a:defRPr sz="1050" b="0" i="0">
                <a:solidFill>
                  <a:schemeClr val="bg1"/>
                </a:solidFill>
                <a:latin typeface="Arial" panose="020B0604020202020204" pitchFamily="34" charset="0"/>
                <a:cs typeface="Arial" panose="020B0604020202020204" pitchFamily="34" charset="0"/>
              </a:defRPr>
            </a:lvl1pPr>
          </a:lstStyle>
          <a:p>
            <a:r>
              <a:rPr lang="fr-FR" dirty="0"/>
              <a:t>CNRS – Nom du laboratoire/direction</a:t>
            </a:r>
          </a:p>
        </p:txBody>
      </p:sp>
    </p:spTree>
    <p:extLst>
      <p:ext uri="{BB962C8B-B14F-4D97-AF65-F5344CB8AC3E}">
        <p14:creationId xmlns:p14="http://schemas.microsoft.com/office/powerpoint/2010/main" val="2209244389"/>
      </p:ext>
    </p:extLst>
  </p:cSld>
  <p:clrMapOvr>
    <a:masterClrMapping/>
  </p:clrMapOvr>
  <p:extLst>
    <p:ext uri="{DCECCB84-F9BA-43D5-87BE-67443E8EF086}">
      <p15:sldGuideLst xmlns:p15="http://schemas.microsoft.com/office/powerpoint/2012/main">
        <p15:guide id="1" pos="107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de présentation vierg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F0F8713-BB46-BB4A-99BF-AC36498D12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52657" y="352800"/>
            <a:ext cx="756000" cy="756000"/>
          </a:xfrm>
          <a:prstGeom prst="rect">
            <a:avLst/>
          </a:prstGeom>
        </p:spPr>
      </p:pic>
      <p:sp>
        <p:nvSpPr>
          <p:cNvPr id="14" name="Espace réservé du texte 13">
            <a:extLst>
              <a:ext uri="{FF2B5EF4-FFF2-40B4-BE49-F238E27FC236}">
                <a16:creationId xmlns:a16="http://schemas.microsoft.com/office/drawing/2014/main" id="{BC7CF547-C14D-F944-B67B-441514AF1E1B}"/>
              </a:ext>
              <a:ext uri="{C183D7F6-B498-43B3-948B-1728B52AA6E4}">
                <adec:decorative xmlns="" xmlns:adec="http://schemas.microsoft.com/office/drawing/2017/decorative" val="0"/>
              </a:ext>
            </a:extLst>
          </p:cNvPr>
          <p:cNvSpPr>
            <a:spLocks noGrp="1"/>
          </p:cNvSpPr>
          <p:nvPr>
            <p:ph type="body" sz="quarter" idx="16" hasCustomPrompt="1"/>
          </p:nvPr>
        </p:nvSpPr>
        <p:spPr>
          <a:xfrm>
            <a:off x="1710001" y="352800"/>
            <a:ext cx="3960000" cy="845476"/>
          </a:xfrm>
          <a:prstGeom prst="rect">
            <a:avLst/>
          </a:prstGeom>
        </p:spPr>
        <p:txBody>
          <a:bodyPr wrap="square" lIns="0" tIns="0" rIns="0" bIns="0" anchor="b" anchorCtr="0"/>
          <a:lstStyle>
            <a:lvl1pPr marL="0" indent="0">
              <a:lnSpc>
                <a:spcPts val="2240"/>
              </a:lnSpc>
              <a:spcBef>
                <a:spcPts val="0"/>
              </a:spcBef>
              <a:buFontTx/>
              <a:buNone/>
              <a:defRPr sz="1950" b="1" i="0" kern="1200" baseline="0">
                <a:solidFill>
                  <a:schemeClr val="accent4"/>
                </a:solidFill>
                <a:latin typeface="Arial" panose="020B0604020202020204" pitchFamily="34" charset="0"/>
                <a:cs typeface="Arial" panose="020B0604020202020204" pitchFamily="34" charset="0"/>
              </a:defRPr>
            </a:lvl1pPr>
            <a:lvl2pPr marL="457189" indent="0">
              <a:buFontTx/>
              <a:buNone/>
              <a:defRPr sz="1950" baseline="0">
                <a:solidFill>
                  <a:schemeClr val="bg2"/>
                </a:solidFill>
                <a:latin typeface="+mj-lt"/>
              </a:defRPr>
            </a:lvl2pPr>
            <a:lvl3pPr marL="914378" indent="0">
              <a:buFontTx/>
              <a:buNone/>
              <a:defRPr sz="1950" baseline="0">
                <a:solidFill>
                  <a:schemeClr val="bg2"/>
                </a:solidFill>
                <a:latin typeface="+mj-lt"/>
              </a:defRPr>
            </a:lvl3pPr>
            <a:lvl4pPr>
              <a:buFontTx/>
              <a:buNone/>
              <a:defRPr sz="1950" baseline="0">
                <a:solidFill>
                  <a:schemeClr val="bg2"/>
                </a:solidFill>
                <a:latin typeface="+mj-lt"/>
              </a:defRPr>
            </a:lvl4pPr>
            <a:lvl5pPr>
              <a:buFontTx/>
              <a:buNone/>
              <a:defRPr sz="1950" baseline="0">
                <a:solidFill>
                  <a:schemeClr val="bg2"/>
                </a:solidFill>
                <a:latin typeface="+mj-lt"/>
              </a:defRPr>
            </a:lvl5pPr>
          </a:lstStyle>
          <a:p>
            <a:pPr lvl="0"/>
            <a:r>
              <a:rPr lang="fr-FR" dirty="0"/>
              <a:t>OPTION DE TITRE LONG      AVEC LE NOMBRE                     DE 3 LIGNES MAXIMUM</a:t>
            </a:r>
          </a:p>
        </p:txBody>
      </p:sp>
      <p:sp>
        <p:nvSpPr>
          <p:cNvPr id="7" name="Sous-titre 4">
            <a:extLst>
              <a:ext uri="{FF2B5EF4-FFF2-40B4-BE49-F238E27FC236}">
                <a16:creationId xmlns:a16="http://schemas.microsoft.com/office/drawing/2014/main" id="{4F6E0CD7-00BF-3645-9DDC-932D51625F8C}"/>
              </a:ext>
            </a:extLst>
          </p:cNvPr>
          <p:cNvSpPr>
            <a:spLocks noGrp="1"/>
          </p:cNvSpPr>
          <p:nvPr>
            <p:ph type="subTitle" idx="1" hasCustomPrompt="1"/>
          </p:nvPr>
        </p:nvSpPr>
        <p:spPr bwMode="gray">
          <a:xfrm>
            <a:off x="1710000" y="1318486"/>
            <a:ext cx="3960000" cy="3825015"/>
          </a:xfrm>
          <a:prstGeom prst="rect">
            <a:avLst/>
          </a:prstGeom>
          <a:solidFill>
            <a:schemeClr val="accent4">
              <a:alpha val="60000"/>
            </a:schemeClr>
          </a:solidFill>
        </p:spPr>
        <p:txBody>
          <a:bodyPr lIns="144000" tIns="90000"/>
          <a:lstStyle>
            <a:lvl1pPr marL="0" indent="0">
              <a:lnSpc>
                <a:spcPct val="93000"/>
              </a:lnSpc>
              <a:spcAft>
                <a:spcPts val="0"/>
              </a:spcAft>
              <a:buFontTx/>
              <a:buNone/>
              <a:defRPr sz="1350" b="0" i="0">
                <a:solidFill>
                  <a:schemeClr val="bg1"/>
                </a:solidFill>
                <a:latin typeface="Arial" panose="020B0604020202020204" pitchFamily="34" charset="0"/>
                <a:cs typeface="Arial" panose="020B0604020202020204" pitchFamily="34" charset="0"/>
              </a:defRPr>
            </a:lvl1pPr>
            <a:lvl2pPr marL="1588" indent="0">
              <a:buFontTx/>
              <a:buNone/>
              <a:defRPr sz="950" b="1">
                <a:solidFill>
                  <a:schemeClr val="bg1"/>
                </a:solidFill>
              </a:defRPr>
            </a:lvl2pPr>
          </a:lstStyle>
          <a:p>
            <a:r>
              <a:rPr lang="fr-FR" dirty="0"/>
              <a:t>SOUS TITRE ET DESCRIPTION SUR PLUSIEURS LIGNES POSSIBLE</a:t>
            </a:r>
          </a:p>
        </p:txBody>
      </p:sp>
      <p:sp>
        <p:nvSpPr>
          <p:cNvPr id="10" name="Espace réservé du texte 20">
            <a:extLst>
              <a:ext uri="{FF2B5EF4-FFF2-40B4-BE49-F238E27FC236}">
                <a16:creationId xmlns:a16="http://schemas.microsoft.com/office/drawing/2014/main" id="{58105913-781A-DE4A-A852-F00253D54FA2}"/>
              </a:ext>
            </a:extLst>
          </p:cNvPr>
          <p:cNvSpPr>
            <a:spLocks noGrp="1"/>
          </p:cNvSpPr>
          <p:nvPr>
            <p:ph type="body" sz="quarter" idx="14" hasCustomPrompt="1"/>
          </p:nvPr>
        </p:nvSpPr>
        <p:spPr>
          <a:xfrm>
            <a:off x="1872917" y="3567763"/>
            <a:ext cx="3311999" cy="287337"/>
          </a:xfrm>
          <a:prstGeom prst="rect">
            <a:avLst/>
          </a:prstGeom>
        </p:spPr>
        <p:txBody>
          <a:bodyPr lIns="0" tIns="0" rIns="0" bIns="0" anchor="ctr" anchorCtr="0"/>
          <a:lstStyle>
            <a:lvl1pPr marL="0" indent="0">
              <a:buFontTx/>
              <a:buNone/>
              <a:defRPr sz="950" b="1" i="0">
                <a:solidFill>
                  <a:schemeClr val="bg1"/>
                </a:solidFill>
                <a:latin typeface="Arial" panose="020B0604020202020204" pitchFamily="34" charset="0"/>
                <a:cs typeface="Arial" panose="020B0604020202020204" pitchFamily="34" charset="0"/>
              </a:defRPr>
            </a:lvl1pPr>
          </a:lstStyle>
          <a:p>
            <a:r>
              <a:rPr lang="fr-FR" dirty="0"/>
              <a:t>13 MAI 2019 (Insérez date du jour)</a:t>
            </a:r>
          </a:p>
        </p:txBody>
      </p:sp>
      <p:sp>
        <p:nvSpPr>
          <p:cNvPr id="11" name="Espace réservé du texte 22">
            <a:extLst>
              <a:ext uri="{FF2B5EF4-FFF2-40B4-BE49-F238E27FC236}">
                <a16:creationId xmlns:a16="http://schemas.microsoft.com/office/drawing/2014/main" id="{6BA39A7A-3F08-B84A-975D-C39EDADFDA37}"/>
              </a:ext>
            </a:extLst>
          </p:cNvPr>
          <p:cNvSpPr>
            <a:spLocks noGrp="1"/>
          </p:cNvSpPr>
          <p:nvPr>
            <p:ph type="body" sz="quarter" idx="15" hasCustomPrompt="1"/>
          </p:nvPr>
        </p:nvSpPr>
        <p:spPr>
          <a:xfrm>
            <a:off x="1872918" y="4363555"/>
            <a:ext cx="3311999" cy="595962"/>
          </a:xfrm>
          <a:prstGeom prst="rect">
            <a:avLst/>
          </a:prstGeom>
        </p:spPr>
        <p:txBody>
          <a:bodyPr lIns="0" tIns="0" rIns="0" bIns="0" anchor="b" anchorCtr="0"/>
          <a:lstStyle>
            <a:lvl1pPr marL="0" indent="0">
              <a:buFontTx/>
              <a:buNone/>
              <a:defRPr sz="1050" b="0" i="0">
                <a:solidFill>
                  <a:schemeClr val="bg1"/>
                </a:solidFill>
                <a:latin typeface="Arial" panose="020B0604020202020204" pitchFamily="34" charset="0"/>
                <a:cs typeface="Arial" panose="020B0604020202020204" pitchFamily="34" charset="0"/>
              </a:defRPr>
            </a:lvl1pPr>
          </a:lstStyle>
          <a:p>
            <a:r>
              <a:rPr lang="fr-FR" dirty="0"/>
              <a:t>CNRS – Nom du laboratoire/direction</a:t>
            </a:r>
          </a:p>
        </p:txBody>
      </p:sp>
      <p:sp>
        <p:nvSpPr>
          <p:cNvPr id="8" name="Espace réservé pour une image  5">
            <a:extLst>
              <a:ext uri="{FF2B5EF4-FFF2-40B4-BE49-F238E27FC236}">
                <a16:creationId xmlns:a16="http://schemas.microsoft.com/office/drawing/2014/main" id="{2206D319-F0CF-0540-825B-A4612FD03AF2}"/>
              </a:ext>
            </a:extLst>
          </p:cNvPr>
          <p:cNvSpPr>
            <a:spLocks noGrp="1"/>
          </p:cNvSpPr>
          <p:nvPr>
            <p:ph type="pic" sz="quarter" idx="17" hasCustomPrompt="1"/>
          </p:nvPr>
        </p:nvSpPr>
        <p:spPr>
          <a:xfrm>
            <a:off x="0" y="1752300"/>
            <a:ext cx="9144000" cy="3391200"/>
          </a:xfrm>
          <a:prstGeom prst="rect">
            <a:avLst/>
          </a:prstGeom>
          <a:solidFill>
            <a:schemeClr val="bg1">
              <a:lumMod val="95000"/>
            </a:schemeClr>
          </a:solidFill>
          <a:ln>
            <a:noFill/>
          </a:ln>
        </p:spPr>
        <p:txBody>
          <a:bodyPr lIns="1440000" tIns="1224000" rIns="1440000"/>
          <a:lstStyle>
            <a:lvl1pPr marL="0" marR="0" indent="0" algn="l" defTabSz="914378"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 puis placez en arrière-plan</a:t>
            </a:r>
          </a:p>
        </p:txBody>
      </p:sp>
    </p:spTree>
    <p:extLst>
      <p:ext uri="{BB962C8B-B14F-4D97-AF65-F5344CB8AC3E}">
        <p14:creationId xmlns:p14="http://schemas.microsoft.com/office/powerpoint/2010/main" val="1415427508"/>
      </p:ext>
    </p:extLst>
  </p:cSld>
  <p:clrMapOvr>
    <a:masterClrMapping/>
  </p:clrMapOvr>
  <p:extLst>
    <p:ext uri="{DCECCB84-F9BA-43D5-87BE-67443E8EF086}">
      <p15:sldGuideLst xmlns:p15="http://schemas.microsoft.com/office/powerpoint/2012/main">
        <p15:guide id="1" pos="107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tercalaire 1">
    <p:spTree>
      <p:nvGrpSpPr>
        <p:cNvPr id="1" name=""/>
        <p:cNvGrpSpPr/>
        <p:nvPr/>
      </p:nvGrpSpPr>
      <p:grpSpPr>
        <a:xfrm>
          <a:off x="0" y="0"/>
          <a:ext cx="0" cy="0"/>
          <a:chOff x="0" y="0"/>
          <a:chExt cx="0" cy="0"/>
        </a:xfrm>
      </p:grpSpPr>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pic>
        <p:nvPicPr>
          <p:cNvPr id="13" name="Espace réservé pour une image  10">
            <a:extLst>
              <a:ext uri="{FF2B5EF4-FFF2-40B4-BE49-F238E27FC236}">
                <a16:creationId xmlns:a16="http://schemas.microsoft.com/office/drawing/2014/main" id="{1685E184-38B9-6C46-983C-91F4B6A88FA4}"/>
              </a:ext>
            </a:extLst>
          </p:cNvPr>
          <p:cNvPicPr>
            <a:picLocks/>
          </p:cNvPicPr>
          <p:nvPr userDrawn="1"/>
        </p:nvPicPr>
        <p:blipFill>
          <a:blip r:embed="rId3">
            <a:extLst>
              <a:ext uri="{28A0092B-C50C-407E-A947-70E740481C1C}">
                <a14:useLocalDpi xmlns:a14="http://schemas.microsoft.com/office/drawing/2010/main"/>
              </a:ext>
            </a:extLst>
          </a:blip>
          <a:srcRect/>
          <a:stretch>
            <a:fillRect/>
          </a:stretch>
        </p:blipFill>
        <p:spPr bwMode="gray">
          <a:xfrm>
            <a:off x="0" y="0"/>
            <a:ext cx="9144000" cy="4536000"/>
          </a:xfrm>
          <a:prstGeom prst="rect">
            <a:avLst/>
          </a:prstGeom>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spcBef>
                <a:spcPts val="0"/>
              </a:spcBef>
              <a:buFontTx/>
              <a:buNone/>
              <a:defRPr sz="1900">
                <a:solidFill>
                  <a:schemeClr val="bg1"/>
                </a:solidFill>
                <a:latin typeface="+mj-lt"/>
              </a:defRPr>
            </a:lvl1pPr>
            <a:lvl2pPr marL="457189" indent="0">
              <a:buFontTx/>
              <a:buNone/>
              <a:defRPr>
                <a:solidFill>
                  <a:schemeClr val="bg1"/>
                </a:solidFill>
                <a:latin typeface="+mn-lt"/>
              </a:defRPr>
            </a:lvl2pPr>
          </a:lstStyle>
          <a:p>
            <a:r>
              <a:rPr lang="fr-FR" dirty="0"/>
              <a:t>PAGE INTERCALAIRE TITRE SUR DEUX LIGNES</a:t>
            </a:r>
          </a:p>
        </p:txBody>
      </p:sp>
      <p:sp>
        <p:nvSpPr>
          <p:cNvPr id="9" name="Espace réservé du texte 8">
            <a:extLst>
              <a:ext uri="{FF2B5EF4-FFF2-40B4-BE49-F238E27FC236}">
                <a16:creationId xmlns:a16="http://schemas.microsoft.com/office/drawing/2014/main" id="{A1C8544C-C108-8149-BD1E-84793D33175A}"/>
              </a:ext>
            </a:extLst>
          </p:cNvPr>
          <p:cNvSpPr>
            <a:spLocks noGrp="1"/>
          </p:cNvSpPr>
          <p:nvPr>
            <p:ph type="body" sz="quarter" idx="13" hasCustomPrompt="1"/>
          </p:nvPr>
        </p:nvSpPr>
        <p:spPr>
          <a:xfrm>
            <a:off x="901146" y="3228624"/>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189" indent="0">
              <a:buFontTx/>
              <a:buNone/>
              <a:defRPr sz="1400">
                <a:latin typeface="+mn-lt"/>
              </a:defRPr>
            </a:lvl2pPr>
            <a:lvl3pPr marL="914378"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
        <p:nvSpPr>
          <p:cNvPr id="2" name="Espace réservé de la date 1">
            <a:extLst>
              <a:ext uri="{FF2B5EF4-FFF2-40B4-BE49-F238E27FC236}">
                <a16:creationId xmlns:a16="http://schemas.microsoft.com/office/drawing/2014/main" id="{DAF17FA9-6C32-3B46-AC3B-C884F19A4E15}"/>
              </a:ext>
            </a:extLst>
          </p:cNvPr>
          <p:cNvSpPr>
            <a:spLocks noGrp="1"/>
          </p:cNvSpPr>
          <p:nvPr>
            <p:ph type="dt" sz="half" idx="14"/>
          </p:nvPr>
        </p:nvSpPr>
        <p:spPr/>
        <p:txBody>
          <a:bodyPr/>
          <a:lstStyle/>
          <a:p>
            <a:fld id="{A02FD2A2-134C-4483-9A60-E2B6FA140BD5}"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C7D00E8C-0FDC-ED49-A9CE-9A0E318D7C6A}"/>
              </a:ext>
            </a:extLst>
          </p:cNvPr>
          <p:cNvSpPr>
            <a:spLocks noGrp="1"/>
          </p:cNvSpPr>
          <p:nvPr>
            <p:ph type="sldNum" sz="quarter" idx="16"/>
          </p:nvPr>
        </p:nvSpPr>
        <p:spPr/>
        <p:txBody>
          <a:bodyPr/>
          <a:lstStyle/>
          <a:p>
            <a:r>
              <a:rPr lang="fr-FR" dirty="0"/>
              <a:t>P </a:t>
            </a:r>
            <a:fld id="{733122C9-A0B9-462F-8757-0847AD287B63}" type="slidenum">
              <a:rPr lang="fr-FR" smtClean="0"/>
              <a:pPr/>
              <a:t>‹N°›</a:t>
            </a:fld>
            <a:endParaRPr lang="fr-FR" dirty="0"/>
          </a:p>
        </p:txBody>
      </p:sp>
    </p:spTree>
    <p:extLst>
      <p:ext uri="{BB962C8B-B14F-4D97-AF65-F5344CB8AC3E}">
        <p14:creationId xmlns:p14="http://schemas.microsoft.com/office/powerpoint/2010/main" val="4287157856"/>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orient="horz" pos="218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tercalaire 2">
    <p:spTree>
      <p:nvGrpSpPr>
        <p:cNvPr id="1" name=""/>
        <p:cNvGrpSpPr/>
        <p:nvPr/>
      </p:nvGrpSpPr>
      <p:grpSpPr>
        <a:xfrm>
          <a:off x="0" y="0"/>
          <a:ext cx="0" cy="0"/>
          <a:chOff x="0" y="0"/>
          <a:chExt cx="0" cy="0"/>
        </a:xfrm>
      </p:grpSpPr>
      <p:pic>
        <p:nvPicPr>
          <p:cNvPr id="8" name="Espace réservé pour une image  8">
            <a:extLst>
              <a:ext uri="{FF2B5EF4-FFF2-40B4-BE49-F238E27FC236}">
                <a16:creationId xmlns:a16="http://schemas.microsoft.com/office/drawing/2014/main" id="{FBDAEB37-DAE2-D94D-8566-DFB87F3F7335}"/>
              </a:ext>
            </a:extLst>
          </p:cNvPr>
          <p:cNvPicPr>
            <a:picLocks/>
          </p:cNvPicPr>
          <p:nvPr userDrawn="1"/>
        </p:nvPicPr>
        <p:blipFill>
          <a:blip r:embed="rId2">
            <a:extLst>
              <a:ext uri="{28A0092B-C50C-407E-A947-70E740481C1C}">
                <a14:useLocalDpi xmlns:a14="http://schemas.microsoft.com/office/drawing/2010/main"/>
              </a:ext>
            </a:extLst>
          </a:blip>
          <a:srcRect/>
          <a:stretch>
            <a:fillRect/>
          </a:stretch>
        </p:blipFill>
        <p:spPr bwMode="gray">
          <a:xfrm>
            <a:off x="1" y="951"/>
            <a:ext cx="9142645" cy="4536000"/>
          </a:xfrm>
          <a:prstGeom prst="rect">
            <a:avLst/>
          </a:prstGeom>
        </p:spPr>
      </p:pic>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189" indent="0">
              <a:buFontTx/>
              <a:buNone/>
              <a:defRPr>
                <a:solidFill>
                  <a:schemeClr val="bg1"/>
                </a:solidFill>
                <a:latin typeface="+mn-lt"/>
              </a:defRPr>
            </a:lvl2pPr>
          </a:lstStyle>
          <a:p>
            <a:r>
              <a:rPr lang="fr-FR" dirty="0"/>
              <a:t>PAGE INTERCALAIRE TITRE SUR DEUX LIGNES</a:t>
            </a:r>
          </a:p>
        </p:txBody>
      </p:sp>
      <p:sp>
        <p:nvSpPr>
          <p:cNvPr id="9" name="Espace réservé du texte 8">
            <a:extLst>
              <a:ext uri="{FF2B5EF4-FFF2-40B4-BE49-F238E27FC236}">
                <a16:creationId xmlns:a16="http://schemas.microsoft.com/office/drawing/2014/main" id="{077D0E58-B044-C54B-9331-7936DF6BE71F}"/>
              </a:ext>
            </a:extLst>
          </p:cNvPr>
          <p:cNvSpPr>
            <a:spLocks noGrp="1"/>
          </p:cNvSpPr>
          <p:nvPr>
            <p:ph type="body" sz="quarter" idx="13" hasCustomPrompt="1"/>
          </p:nvPr>
        </p:nvSpPr>
        <p:spPr>
          <a:xfrm>
            <a:off x="901146" y="3228624"/>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189" indent="0">
              <a:buFontTx/>
              <a:buNone/>
              <a:defRPr sz="1400">
                <a:latin typeface="+mn-lt"/>
              </a:defRPr>
            </a:lvl2pPr>
            <a:lvl3pPr marL="914378"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
        <p:nvSpPr>
          <p:cNvPr id="5" name="Espace réservé de la date 4">
            <a:extLst>
              <a:ext uri="{FF2B5EF4-FFF2-40B4-BE49-F238E27FC236}">
                <a16:creationId xmlns:a16="http://schemas.microsoft.com/office/drawing/2014/main" id="{1CD04C43-2EBB-9349-AB08-A96394F16DD2}"/>
              </a:ext>
            </a:extLst>
          </p:cNvPr>
          <p:cNvSpPr>
            <a:spLocks noGrp="1"/>
          </p:cNvSpPr>
          <p:nvPr>
            <p:ph type="dt" sz="half" idx="14"/>
          </p:nvPr>
        </p:nvSpPr>
        <p:spPr/>
        <p:txBody>
          <a:bodyPr/>
          <a:lstStyle/>
          <a:p>
            <a:fld id="{96607DED-52E2-44EC-8E42-CB17A442AF7E}" type="datetime3">
              <a:rPr lang="fr-FR" smtClean="0"/>
              <a:t>17.03.22</a:t>
            </a:fld>
            <a:endParaRPr lang="fr-FR" dirty="0"/>
          </a:p>
        </p:txBody>
      </p:sp>
      <p:sp>
        <p:nvSpPr>
          <p:cNvPr id="7" name="Espace réservé du numéro de diapositive 6">
            <a:extLst>
              <a:ext uri="{FF2B5EF4-FFF2-40B4-BE49-F238E27FC236}">
                <a16:creationId xmlns:a16="http://schemas.microsoft.com/office/drawing/2014/main" id="{65925316-0A93-CB4D-8EA8-0BB80E3466CB}"/>
              </a:ext>
            </a:extLst>
          </p:cNvPr>
          <p:cNvSpPr>
            <a:spLocks noGrp="1"/>
          </p:cNvSpPr>
          <p:nvPr>
            <p:ph type="sldNum" sz="quarter" idx="16"/>
          </p:nvPr>
        </p:nvSpPr>
        <p:spPr/>
        <p:txBody>
          <a:bodyPr/>
          <a:lstStyle/>
          <a:p>
            <a:r>
              <a:rPr lang="fr-FR" dirty="0"/>
              <a:t>P </a:t>
            </a:r>
            <a:fld id="{733122C9-A0B9-462F-8757-0847AD287B63}" type="slidenum">
              <a:rPr lang="fr-FR" smtClean="0"/>
              <a:pPr/>
              <a:t>‹N°›</a:t>
            </a:fld>
            <a:endParaRPr lang="fr-FR" dirty="0"/>
          </a:p>
        </p:txBody>
      </p:sp>
    </p:spTree>
    <p:extLst>
      <p:ext uri="{BB962C8B-B14F-4D97-AF65-F5344CB8AC3E}">
        <p14:creationId xmlns:p14="http://schemas.microsoft.com/office/powerpoint/2010/main" val="956124595"/>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tercalaire 3">
    <p:spTree>
      <p:nvGrpSpPr>
        <p:cNvPr id="1" name=""/>
        <p:cNvGrpSpPr/>
        <p:nvPr/>
      </p:nvGrpSpPr>
      <p:grpSpPr>
        <a:xfrm>
          <a:off x="0" y="0"/>
          <a:ext cx="0" cy="0"/>
          <a:chOff x="0" y="0"/>
          <a:chExt cx="0" cy="0"/>
        </a:xfrm>
      </p:grpSpPr>
      <p:pic>
        <p:nvPicPr>
          <p:cNvPr id="9" name="Espace réservé pour une image  10">
            <a:extLst>
              <a:ext uri="{FF2B5EF4-FFF2-40B4-BE49-F238E27FC236}">
                <a16:creationId xmlns:a16="http://schemas.microsoft.com/office/drawing/2014/main" id="{6927CA69-EF9E-3F4B-8774-677CC8908D50}"/>
              </a:ext>
            </a:extLst>
          </p:cNvPr>
          <p:cNvPicPr>
            <a:picLocks/>
          </p:cNvPicPr>
          <p:nvPr userDrawn="1"/>
        </p:nvPicPr>
        <p:blipFill>
          <a:blip r:embed="rId2">
            <a:extLst>
              <a:ext uri="{28A0092B-C50C-407E-A947-70E740481C1C}">
                <a14:useLocalDpi xmlns:a14="http://schemas.microsoft.com/office/drawing/2010/main"/>
              </a:ext>
            </a:extLst>
          </a:blip>
          <a:srcRect/>
          <a:stretch>
            <a:fillRect/>
          </a:stretch>
        </p:blipFill>
        <p:spPr bwMode="gray">
          <a:xfrm>
            <a:off x="1" y="951"/>
            <a:ext cx="9142645" cy="4536000"/>
          </a:xfrm>
          <a:prstGeom prst="rect">
            <a:avLst/>
          </a:prstGeom>
        </p:spPr>
      </p:pic>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00DDCA85-9A2A-4E54-BDC3-3A5C471C6269}"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189" indent="0">
              <a:buFontTx/>
              <a:buNone/>
              <a:defRPr>
                <a:solidFill>
                  <a:schemeClr val="bg1"/>
                </a:solidFill>
                <a:latin typeface="+mn-lt"/>
              </a:defRPr>
            </a:lvl2pPr>
          </a:lstStyle>
          <a:p>
            <a:r>
              <a:rPr lang="fr-FR" dirty="0"/>
              <a:t>PAGE INTERCALAIRE TITRE SUR DEUX LIGNES</a:t>
            </a:r>
          </a:p>
        </p:txBody>
      </p:sp>
      <p:sp>
        <p:nvSpPr>
          <p:cNvPr id="10" name="Espace réservé du texte 8">
            <a:extLst>
              <a:ext uri="{FF2B5EF4-FFF2-40B4-BE49-F238E27FC236}">
                <a16:creationId xmlns:a16="http://schemas.microsoft.com/office/drawing/2014/main" id="{031E5602-B3CE-5149-ABDF-CC12D6B66A82}"/>
              </a:ext>
            </a:extLst>
          </p:cNvPr>
          <p:cNvSpPr>
            <a:spLocks noGrp="1"/>
          </p:cNvSpPr>
          <p:nvPr>
            <p:ph type="body" sz="quarter" idx="13" hasCustomPrompt="1"/>
          </p:nvPr>
        </p:nvSpPr>
        <p:spPr>
          <a:xfrm>
            <a:off x="901146" y="3228624"/>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189" indent="0">
              <a:buFontTx/>
              <a:buNone/>
              <a:defRPr sz="1400">
                <a:latin typeface="+mn-lt"/>
              </a:defRPr>
            </a:lvl2pPr>
            <a:lvl3pPr marL="914378"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3841176467"/>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tercalaire photo vierge">
    <p:spTree>
      <p:nvGrpSpPr>
        <p:cNvPr id="1" name=""/>
        <p:cNvGrpSpPr/>
        <p:nvPr/>
      </p:nvGrpSpPr>
      <p:grpSpPr>
        <a:xfrm>
          <a:off x="0" y="0"/>
          <a:ext cx="0" cy="0"/>
          <a:chOff x="0" y="0"/>
          <a:chExt cx="0" cy="0"/>
        </a:xfrm>
      </p:grpSpPr>
      <p:sp>
        <p:nvSpPr>
          <p:cNvPr id="11" name="Espace réservé pour une image  5">
            <a:extLst>
              <a:ext uri="{FF2B5EF4-FFF2-40B4-BE49-F238E27FC236}">
                <a16:creationId xmlns:a16="http://schemas.microsoft.com/office/drawing/2014/main" id="{61557D14-AEB6-AB44-9445-F8650BDFFFD2}"/>
              </a:ext>
            </a:extLst>
          </p:cNvPr>
          <p:cNvSpPr>
            <a:spLocks noGrp="1"/>
          </p:cNvSpPr>
          <p:nvPr>
            <p:ph type="pic" sz="quarter" idx="17" hasCustomPrompt="1"/>
          </p:nvPr>
        </p:nvSpPr>
        <p:spPr>
          <a:xfrm>
            <a:off x="0" y="0"/>
            <a:ext cx="9144000" cy="4536000"/>
          </a:xfrm>
          <a:prstGeom prst="rect">
            <a:avLst/>
          </a:prstGeom>
          <a:solidFill>
            <a:schemeClr val="bg1">
              <a:lumMod val="95000"/>
            </a:schemeClr>
          </a:solidFill>
          <a:ln>
            <a:noFill/>
          </a:ln>
        </p:spPr>
        <p:txBody>
          <a:bodyPr lIns="5400000" tIns="2052000" rIns="1584000"/>
          <a:lstStyle>
            <a:lvl1pPr marL="0" marR="0" indent="0" algn="l" defTabSz="914378"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centrale pour insérer une image</a:t>
            </a:r>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2910BA63-BB7D-4A0B-8A1A-B2365C3D3733}"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189" indent="0">
              <a:buFontTx/>
              <a:buNone/>
              <a:defRPr>
                <a:solidFill>
                  <a:schemeClr val="bg1"/>
                </a:solidFill>
                <a:latin typeface="+mn-lt"/>
              </a:defRPr>
            </a:lvl2pPr>
          </a:lstStyle>
          <a:p>
            <a:r>
              <a:rPr lang="fr-FR" dirty="0"/>
              <a:t>PAGE INTERCALAIRE TITRE SUR DEUX LIGNES</a:t>
            </a:r>
          </a:p>
        </p:txBody>
      </p:sp>
      <p:sp>
        <p:nvSpPr>
          <p:cNvPr id="10" name="Espace réservé du texte 8">
            <a:extLst>
              <a:ext uri="{FF2B5EF4-FFF2-40B4-BE49-F238E27FC236}">
                <a16:creationId xmlns:a16="http://schemas.microsoft.com/office/drawing/2014/main" id="{031E5602-B3CE-5149-ABDF-CC12D6B66A82}"/>
              </a:ext>
            </a:extLst>
          </p:cNvPr>
          <p:cNvSpPr>
            <a:spLocks noGrp="1"/>
          </p:cNvSpPr>
          <p:nvPr>
            <p:ph type="body" sz="quarter" idx="13" hasCustomPrompt="1"/>
          </p:nvPr>
        </p:nvSpPr>
        <p:spPr>
          <a:xfrm>
            <a:off x="901146" y="3228624"/>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189" indent="0">
              <a:buFontTx/>
              <a:buNone/>
              <a:defRPr sz="1400">
                <a:latin typeface="+mn-lt"/>
              </a:defRPr>
            </a:lvl2pPr>
            <a:lvl3pPr marL="914378"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3096089564"/>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ercalaire couleu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6423F5-5E11-944A-A040-8AD20735FCEC}"/>
              </a:ext>
            </a:extLst>
          </p:cNvPr>
          <p:cNvSpPr/>
          <p:nvPr userDrawn="1"/>
        </p:nvSpPr>
        <p:spPr>
          <a:xfrm>
            <a:off x="0" y="-1"/>
            <a:ext cx="9144000" cy="4536000"/>
          </a:xfrm>
          <a:prstGeom prst="rect">
            <a:avLst/>
          </a:prstGeom>
          <a:solidFill>
            <a:schemeClr val="bg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3486F0C7-84CD-44AF-825C-B98AC5D3E1B0}"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189" indent="0">
              <a:buFontTx/>
              <a:buNone/>
              <a:defRPr>
                <a:solidFill>
                  <a:schemeClr val="bg1"/>
                </a:solidFill>
                <a:latin typeface="+mn-lt"/>
              </a:defRPr>
            </a:lvl2pPr>
          </a:lstStyle>
          <a:p>
            <a:r>
              <a:rPr lang="fr-FR" dirty="0"/>
              <a:t>PAGE INTERCALAIRE TITRE SUR DEUX LIGNES</a:t>
            </a:r>
          </a:p>
        </p:txBody>
      </p:sp>
      <p:sp>
        <p:nvSpPr>
          <p:cNvPr id="8" name="Espace réservé du texte 8">
            <a:extLst>
              <a:ext uri="{FF2B5EF4-FFF2-40B4-BE49-F238E27FC236}">
                <a16:creationId xmlns:a16="http://schemas.microsoft.com/office/drawing/2014/main" id="{EF8D7870-9D93-0749-A9A3-4788A94E0843}"/>
              </a:ext>
            </a:extLst>
          </p:cNvPr>
          <p:cNvSpPr>
            <a:spLocks noGrp="1"/>
          </p:cNvSpPr>
          <p:nvPr>
            <p:ph type="body" sz="quarter" idx="13" hasCustomPrompt="1"/>
          </p:nvPr>
        </p:nvSpPr>
        <p:spPr>
          <a:xfrm>
            <a:off x="901146" y="3228624"/>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189" indent="0">
              <a:buFontTx/>
              <a:buNone/>
              <a:defRPr sz="1400">
                <a:latin typeface="+mn-lt"/>
              </a:defRPr>
            </a:lvl2pPr>
            <a:lvl3pPr marL="914378"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1945188344"/>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ercalaire couleu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6423F5-5E11-944A-A040-8AD20735FCEC}"/>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AC23E971-CEF6-405B-8236-C60B84A1B903}"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189" indent="0">
              <a:buFontTx/>
              <a:buNone/>
              <a:defRPr>
                <a:solidFill>
                  <a:schemeClr val="bg1"/>
                </a:solidFill>
                <a:latin typeface="+mn-lt"/>
              </a:defRPr>
            </a:lvl2pPr>
          </a:lstStyle>
          <a:p>
            <a:r>
              <a:rPr lang="fr-FR" dirty="0"/>
              <a:t>PAGE INTERCALAIRE TITRE SUR DEUX LIGNES</a:t>
            </a:r>
          </a:p>
        </p:txBody>
      </p:sp>
      <p:sp>
        <p:nvSpPr>
          <p:cNvPr id="8" name="Espace réservé du texte 8">
            <a:extLst>
              <a:ext uri="{FF2B5EF4-FFF2-40B4-BE49-F238E27FC236}">
                <a16:creationId xmlns:a16="http://schemas.microsoft.com/office/drawing/2014/main" id="{EF8D7870-9D93-0749-A9A3-4788A94E0843}"/>
              </a:ext>
            </a:extLst>
          </p:cNvPr>
          <p:cNvSpPr>
            <a:spLocks noGrp="1"/>
          </p:cNvSpPr>
          <p:nvPr>
            <p:ph type="body" sz="quarter" idx="13" hasCustomPrompt="1"/>
          </p:nvPr>
        </p:nvSpPr>
        <p:spPr>
          <a:xfrm>
            <a:off x="901146" y="3228624"/>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189" indent="0">
              <a:buFontTx/>
              <a:buNone/>
              <a:defRPr sz="1400">
                <a:latin typeface="+mn-lt"/>
              </a:defRPr>
            </a:lvl2pPr>
            <a:lvl3pPr marL="914378"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4153727252"/>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 1 chiffr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94CB3D2B-C5FE-4C4F-B7EE-C2B404125849}"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70"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6" name="Espace réservé du texte 5">
            <a:extLst>
              <a:ext uri="{FF2B5EF4-FFF2-40B4-BE49-F238E27FC236}">
                <a16:creationId xmlns:a16="http://schemas.microsoft.com/office/drawing/2014/main" id="{28242481-6315-B04C-9470-F8767E583872}"/>
              </a:ext>
            </a:extLst>
          </p:cNvPr>
          <p:cNvSpPr>
            <a:spLocks noGrp="1"/>
          </p:cNvSpPr>
          <p:nvPr>
            <p:ph type="body" sz="quarter" idx="13" hasCustomPrompt="1"/>
          </p:nvPr>
        </p:nvSpPr>
        <p:spPr>
          <a:xfrm>
            <a:off x="6840513" y="1401990"/>
            <a:ext cx="1958975" cy="558800"/>
          </a:xfrm>
          <a:prstGeom prst="rect">
            <a:avLst/>
          </a:prstGeom>
        </p:spPr>
        <p:txBody>
          <a:bodyPr lIns="72000" tIns="0" rIns="0" bIns="0" anchor="b" anchorCtr="0"/>
          <a:lstStyle>
            <a:lvl1pPr marL="3175" indent="0" algn="l" defTabSz="914378" rtl="0" eaLnBrk="1" latinLnBrk="0" hangingPunct="1">
              <a:lnSpc>
                <a:spcPct val="93000"/>
              </a:lnSpc>
              <a:spcBef>
                <a:spcPts val="0"/>
              </a:spcBef>
              <a:spcAft>
                <a:spcPts val="0"/>
              </a:spcAft>
              <a:buFont typeface="Arial" pitchFamily="34" charset="0"/>
              <a:buNone/>
              <a:defRPr lang="fr-FR" sz="2250" b="1" i="1" kern="1200" dirty="0">
                <a:solidFill>
                  <a:schemeClr val="bg2"/>
                </a:solidFill>
                <a:latin typeface="+mn-lt"/>
                <a:ea typeface="+mn-ea"/>
                <a:cs typeface="+mn-cs"/>
              </a:defRPr>
            </a:lvl1pPr>
          </a:lstStyle>
          <a:p>
            <a:r>
              <a:rPr lang="fr-FR" dirty="0"/>
              <a:t>Texte/Chiffre</a:t>
            </a:r>
          </a:p>
        </p:txBody>
      </p:sp>
      <p:sp>
        <p:nvSpPr>
          <p:cNvPr id="21" name="Espace réservé du texte 20">
            <a:extLst>
              <a:ext uri="{FF2B5EF4-FFF2-40B4-BE49-F238E27FC236}">
                <a16:creationId xmlns:a16="http://schemas.microsoft.com/office/drawing/2014/main" id="{039648D8-0ADA-034B-89D9-C0A0E8210F69}"/>
              </a:ext>
            </a:extLst>
          </p:cNvPr>
          <p:cNvSpPr>
            <a:spLocks noGrp="1"/>
          </p:cNvSpPr>
          <p:nvPr>
            <p:ph type="body" sz="quarter" idx="14" hasCustomPrompt="1"/>
          </p:nvPr>
        </p:nvSpPr>
        <p:spPr>
          <a:xfrm>
            <a:off x="6840513" y="1960789"/>
            <a:ext cx="2303488" cy="539736"/>
          </a:xfrm>
          <a:prstGeom prst="rect">
            <a:avLst/>
          </a:prstGeom>
          <a:solidFill>
            <a:schemeClr val="bg2"/>
          </a:solidFill>
        </p:spPr>
        <p:txBody>
          <a:bodyPr wrap="square" lIns="108000" tIns="108000" rIns="360000" bIns="108000">
            <a:spAutoFit/>
          </a:bodyPr>
          <a:lstStyle>
            <a:lvl1pPr marL="0" indent="0">
              <a:lnSpc>
                <a:spcPct val="95000"/>
              </a:lnSpc>
              <a:spcBef>
                <a:spcPts val="0"/>
              </a:spcBef>
              <a:buFontTx/>
              <a:buNone/>
              <a:defRPr sz="1100" b="1">
                <a:solidFill>
                  <a:schemeClr val="bg1"/>
                </a:solidFill>
              </a:defRPr>
            </a:lvl1pPr>
          </a:lstStyle>
          <a:p>
            <a:pPr lvl="0"/>
            <a:r>
              <a:rPr lang="fr-FR" dirty="0"/>
              <a:t>Message sur le nombre de lignes souhaité</a:t>
            </a:r>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5" y="1080000"/>
            <a:ext cx="5513512" cy="3420000"/>
          </a:xfrm>
          <a:prstGeom prst="rect">
            <a:avLst/>
          </a:prstGeom>
        </p:spPr>
        <p:txBody>
          <a:bodyPr lIns="0" tIns="0" rIns="0" bIns="0"/>
          <a:lstStyle>
            <a:lvl1pPr marL="0" indent="0">
              <a:buFontTx/>
              <a:buNone/>
              <a:defRPr sz="1600" b="1" i="0" baseline="0">
                <a:solidFill>
                  <a:schemeClr val="accent4"/>
                </a:solidFill>
                <a:latin typeface="+mn-lt"/>
              </a:defRPr>
            </a:lvl1pPr>
            <a:lvl2pPr marL="685783" indent="-228594">
              <a:buClr>
                <a:schemeClr val="accent4"/>
              </a:buClr>
              <a:buFont typeface="Wingdings" pitchFamily="2" charset="2"/>
              <a:buChar char="§"/>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298633702"/>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message court">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E579AF09-541F-4C87-A70E-864A6BD3FAD0}"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70"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1" name="Espace réservé du texte 20">
            <a:extLst>
              <a:ext uri="{FF2B5EF4-FFF2-40B4-BE49-F238E27FC236}">
                <a16:creationId xmlns:a16="http://schemas.microsoft.com/office/drawing/2014/main" id="{039648D8-0ADA-034B-89D9-C0A0E8210F69}"/>
              </a:ext>
            </a:extLst>
          </p:cNvPr>
          <p:cNvSpPr>
            <a:spLocks noGrp="1"/>
          </p:cNvSpPr>
          <p:nvPr>
            <p:ph type="body" sz="quarter" idx="14" hasCustomPrompt="1"/>
          </p:nvPr>
        </p:nvSpPr>
        <p:spPr>
          <a:xfrm>
            <a:off x="1397214" y="1074739"/>
            <a:ext cx="6357436" cy="3427413"/>
          </a:xfrm>
          <a:prstGeom prst="rect">
            <a:avLst/>
          </a:prstGeom>
          <a:noFill/>
        </p:spPr>
        <p:txBody>
          <a:bodyPr wrap="square" lIns="0" tIns="0" rIns="0" bIns="0" anchor="ctr" anchorCtr="0">
            <a:noAutofit/>
          </a:bodyPr>
          <a:lstStyle>
            <a:lvl1pPr marL="0" indent="0" algn="ctr">
              <a:lnSpc>
                <a:spcPct val="95000"/>
              </a:lnSpc>
              <a:spcBef>
                <a:spcPts val="1600"/>
              </a:spcBef>
              <a:buFontTx/>
              <a:buNone/>
              <a:defRPr sz="2800" b="1">
                <a:solidFill>
                  <a:schemeClr val="accent5"/>
                </a:solidFill>
              </a:defRPr>
            </a:lvl1pPr>
          </a:lstStyle>
          <a:p>
            <a:pPr lvl="0"/>
            <a:r>
              <a:rPr lang="fr-FR" dirty="0"/>
              <a:t>Texte message court                               </a:t>
            </a:r>
            <a:r>
              <a:rPr lang="fr-FR" dirty="0" err="1"/>
              <a:t>Ovit</a:t>
            </a:r>
            <a:r>
              <a:rPr lang="fr-FR" dirty="0"/>
              <a:t> </a:t>
            </a:r>
            <a:r>
              <a:rPr lang="fr-FR" dirty="0" err="1"/>
              <a:t>moluptae</a:t>
            </a:r>
            <a:r>
              <a:rPr lang="fr-FR" dirty="0"/>
              <a:t> </a:t>
            </a:r>
            <a:r>
              <a:rPr lang="fr-FR" dirty="0" err="1"/>
              <a:t>nonemquatem</a:t>
            </a:r>
            <a:r>
              <a:rPr lang="fr-FR" dirty="0"/>
              <a:t>. Aces</a:t>
            </a:r>
          </a:p>
          <a:p>
            <a:pPr lvl="0"/>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r>
              <a:rPr lang="fr-FR" dirty="0"/>
              <a:t> </a:t>
            </a:r>
            <a:r>
              <a:rPr lang="fr-FR" dirty="0" err="1"/>
              <a:t>aut</a:t>
            </a:r>
            <a:r>
              <a:rPr lang="fr-FR" dirty="0"/>
              <a:t> </a:t>
            </a:r>
            <a:r>
              <a:rPr lang="fr-FR" dirty="0" err="1"/>
              <a:t>vendipsum</a:t>
            </a:r>
            <a:r>
              <a:rPr lang="fr-FR" dirty="0"/>
              <a:t> </a:t>
            </a:r>
            <a:r>
              <a:rPr lang="fr-FR" dirty="0" err="1"/>
              <a:t>experciam</a:t>
            </a:r>
            <a:endParaRPr lang="fr-FR" dirty="0"/>
          </a:p>
        </p:txBody>
      </p:sp>
    </p:spTree>
    <p:extLst>
      <p:ext uri="{BB962C8B-B14F-4D97-AF65-F5344CB8AC3E}">
        <p14:creationId xmlns:p14="http://schemas.microsoft.com/office/powerpoint/2010/main" val="1197218868"/>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calaire 3">
    <p:spTree>
      <p:nvGrpSpPr>
        <p:cNvPr id="1" name=""/>
        <p:cNvGrpSpPr/>
        <p:nvPr/>
      </p:nvGrpSpPr>
      <p:grpSpPr>
        <a:xfrm>
          <a:off x="0" y="0"/>
          <a:ext cx="0" cy="0"/>
          <a:chOff x="0" y="0"/>
          <a:chExt cx="0" cy="0"/>
        </a:xfrm>
      </p:grpSpPr>
      <p:pic>
        <p:nvPicPr>
          <p:cNvPr id="9" name="Espace réservé pour une image  10">
            <a:extLst>
              <a:ext uri="{FF2B5EF4-FFF2-40B4-BE49-F238E27FC236}">
                <a16:creationId xmlns:a16="http://schemas.microsoft.com/office/drawing/2014/main" id="{6927CA69-EF9E-3F4B-8774-677CC8908D50}"/>
              </a:ext>
            </a:extLst>
          </p:cNvPr>
          <p:cNvPicPr>
            <a:picLocks/>
          </p:cNvPicPr>
          <p:nvPr userDrawn="1"/>
        </p:nvPicPr>
        <p:blipFill>
          <a:blip r:embed="rId2">
            <a:extLst>
              <a:ext uri="{28A0092B-C50C-407E-A947-70E740481C1C}">
                <a14:useLocalDpi xmlns:a14="http://schemas.microsoft.com/office/drawing/2010/main"/>
              </a:ext>
            </a:extLst>
          </a:blip>
          <a:srcRect/>
          <a:stretch>
            <a:fillRect/>
          </a:stretch>
        </p:blipFill>
        <p:spPr bwMode="gray">
          <a:xfrm>
            <a:off x="0" y="951"/>
            <a:ext cx="9142645" cy="4536000"/>
          </a:xfrm>
          <a:prstGeom prst="rect">
            <a:avLst/>
          </a:prstGeom>
        </p:spPr>
      </p:pic>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C45ECD95-9439-4C81-83C1-08D664806F40}"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10" name="Espace réservé du texte 8">
            <a:extLst>
              <a:ext uri="{FF2B5EF4-FFF2-40B4-BE49-F238E27FC236}">
                <a16:creationId xmlns:a16="http://schemas.microsoft.com/office/drawing/2014/main" id="{031E5602-B3CE-5149-ABDF-CC12D6B66A82}"/>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1741648038"/>
      </p:ext>
    </p:extLst>
  </p:cSld>
  <p:clrMapOvr>
    <a:masterClrMapping/>
  </p:clrMapOvr>
  <p:extLst>
    <p:ext uri="{DCECCB84-F9BA-43D5-87BE-67443E8EF086}">
      <p15:sldGuideLst xmlns:p15="http://schemas.microsoft.com/office/powerpoint/2012/main">
        <p15:guide id="1" pos="1075" userDrawn="1">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e message court sombr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03250E2-2D95-D54E-AE77-1807F71153C2}"/>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5" name="Titre 1">
            <a:extLst>
              <a:ext uri="{FF2B5EF4-FFF2-40B4-BE49-F238E27FC236}">
                <a16:creationId xmlns:a16="http://schemas.microsoft.com/office/drawing/2014/main" id="{4D016D95-D673-D643-AFC4-7AAD3525D3B6}"/>
              </a:ext>
              <a:ext uri="{C183D7F6-B498-43B3-948B-1728B52AA6E4}">
                <adec:decorative xmlns="" xmlns:adec="http://schemas.microsoft.com/office/drawing/2017/decorative" val="0"/>
              </a:ext>
            </a:extLst>
          </p:cNvPr>
          <p:cNvSpPr>
            <a:spLocks noGrp="1"/>
          </p:cNvSpPr>
          <p:nvPr>
            <p:ph type="title" hasCustomPrompt="1"/>
          </p:nvPr>
        </p:nvSpPr>
        <p:spPr>
          <a:xfrm>
            <a:off x="985370" y="177388"/>
            <a:ext cx="4591771" cy="523926"/>
          </a:xfrm>
          <a:prstGeom prst="rect">
            <a:avLst/>
          </a:prstGeom>
        </p:spPr>
        <p:txBody>
          <a:bodyPr lIns="0" tIns="0" rIns="0" bIns="0" anchor="b" anchorCtr="0"/>
          <a:lstStyle>
            <a:lvl1pPr>
              <a:defRPr sz="1500" b="0">
                <a:solidFill>
                  <a:schemeClr val="bg1"/>
                </a:solidFill>
                <a:latin typeface="+mj-lt"/>
              </a:defRPr>
            </a:lvl1pPr>
          </a:lstStyle>
          <a:p>
            <a:r>
              <a:rPr lang="fr-FR" dirty="0"/>
              <a:t>TITRE 1</a:t>
            </a:r>
            <a:br>
              <a:rPr lang="fr-FR" dirty="0"/>
            </a:br>
            <a:r>
              <a:rPr lang="fr-FR" dirty="0"/>
              <a:t>SUR 2 LIGNES POSSIBLE</a:t>
            </a:r>
          </a:p>
        </p:txBody>
      </p:sp>
      <p:sp>
        <p:nvSpPr>
          <p:cNvPr id="16" name="Rectangle 15">
            <a:extLst>
              <a:ext uri="{FF2B5EF4-FFF2-40B4-BE49-F238E27FC236}">
                <a16:creationId xmlns:a16="http://schemas.microsoft.com/office/drawing/2014/main" id="{F3F9C640-9EE7-3545-8650-BEDF6B12C732}"/>
              </a:ext>
            </a:extLst>
          </p:cNvPr>
          <p:cNvSpPr/>
          <p:nvPr userDrawn="1"/>
        </p:nvSpPr>
        <p:spPr>
          <a:xfrm>
            <a:off x="608013" y="1288"/>
            <a:ext cx="252000" cy="64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noFill/>
            </a:endParaRPr>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EA3A9D34-C09C-40AB-9473-A038D8C5CB72}"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1" name="Espace réservé du texte 20">
            <a:extLst>
              <a:ext uri="{FF2B5EF4-FFF2-40B4-BE49-F238E27FC236}">
                <a16:creationId xmlns:a16="http://schemas.microsoft.com/office/drawing/2014/main" id="{039648D8-0ADA-034B-89D9-C0A0E8210F69}"/>
              </a:ext>
            </a:extLst>
          </p:cNvPr>
          <p:cNvSpPr>
            <a:spLocks noGrp="1"/>
          </p:cNvSpPr>
          <p:nvPr>
            <p:ph type="body" sz="quarter" idx="14" hasCustomPrompt="1"/>
          </p:nvPr>
        </p:nvSpPr>
        <p:spPr>
          <a:xfrm>
            <a:off x="1397214" y="1074739"/>
            <a:ext cx="6357436" cy="3427413"/>
          </a:xfrm>
          <a:prstGeom prst="rect">
            <a:avLst/>
          </a:prstGeom>
          <a:noFill/>
        </p:spPr>
        <p:txBody>
          <a:bodyPr wrap="square" lIns="0" tIns="0" rIns="0" bIns="0" anchor="ctr" anchorCtr="0">
            <a:noAutofit/>
          </a:bodyPr>
          <a:lstStyle>
            <a:lvl1pPr marL="0" indent="0" algn="ctr">
              <a:lnSpc>
                <a:spcPct val="95000"/>
              </a:lnSpc>
              <a:spcBef>
                <a:spcPts val="1600"/>
              </a:spcBef>
              <a:buFontTx/>
              <a:buNone/>
              <a:defRPr sz="2800" b="1">
                <a:solidFill>
                  <a:schemeClr val="bg1"/>
                </a:solidFill>
              </a:defRPr>
            </a:lvl1pPr>
          </a:lstStyle>
          <a:p>
            <a:pPr lvl="0"/>
            <a:r>
              <a:rPr lang="fr-FR" dirty="0"/>
              <a:t>Texte message court                               </a:t>
            </a:r>
            <a:r>
              <a:rPr lang="fr-FR" dirty="0" err="1"/>
              <a:t>Ovit</a:t>
            </a:r>
            <a:r>
              <a:rPr lang="fr-FR" dirty="0"/>
              <a:t> </a:t>
            </a:r>
            <a:r>
              <a:rPr lang="fr-FR" dirty="0" err="1"/>
              <a:t>moluptae</a:t>
            </a:r>
            <a:r>
              <a:rPr lang="fr-FR" dirty="0"/>
              <a:t> </a:t>
            </a:r>
            <a:r>
              <a:rPr lang="fr-FR" dirty="0" err="1"/>
              <a:t>nonemquatem</a:t>
            </a:r>
            <a:r>
              <a:rPr lang="fr-FR" dirty="0"/>
              <a:t>. Aces</a:t>
            </a:r>
          </a:p>
          <a:p>
            <a:pPr lvl="0"/>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r>
              <a:rPr lang="fr-FR" dirty="0"/>
              <a:t> </a:t>
            </a:r>
            <a:r>
              <a:rPr lang="fr-FR" dirty="0" err="1"/>
              <a:t>aut</a:t>
            </a:r>
            <a:r>
              <a:rPr lang="fr-FR" dirty="0"/>
              <a:t> </a:t>
            </a:r>
            <a:r>
              <a:rPr lang="fr-FR" dirty="0" err="1"/>
              <a:t>vendipsum</a:t>
            </a:r>
            <a:r>
              <a:rPr lang="fr-FR" dirty="0"/>
              <a:t> </a:t>
            </a:r>
            <a:r>
              <a:rPr lang="fr-FR" dirty="0" err="1"/>
              <a:t>experciam</a:t>
            </a:r>
            <a:endParaRPr lang="fr-FR" dirty="0"/>
          </a:p>
        </p:txBody>
      </p:sp>
    </p:spTree>
    <p:extLst>
      <p:ext uri="{BB962C8B-B14F-4D97-AF65-F5344CB8AC3E}">
        <p14:creationId xmlns:p14="http://schemas.microsoft.com/office/powerpoint/2010/main" val="3066901371"/>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sur 2 col">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8053AC39-1CFB-4A7E-B29C-7C1CCAF28394}"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70"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4" y="1079998"/>
            <a:ext cx="7770812" cy="3420000"/>
          </a:xfrm>
          <a:prstGeom prst="rect">
            <a:avLst/>
          </a:prstGeom>
        </p:spPr>
        <p:txBody>
          <a:bodyPr lIns="0" tIns="0" rIns="0" bIns="0" numCol="2" spcCol="900000"/>
          <a:lstStyle>
            <a:lvl1pPr marL="0" indent="0">
              <a:buFontTx/>
              <a:buNone/>
              <a:defRPr lang="fr-FR" sz="1600" b="1" i="0" kern="1200" baseline="0" dirty="0">
                <a:solidFill>
                  <a:schemeClr val="accent4"/>
                </a:solidFill>
                <a:latin typeface="+mn-lt"/>
                <a:ea typeface="+mn-ea"/>
                <a:cs typeface="+mn-cs"/>
              </a:defRPr>
            </a:lvl1pPr>
            <a:lvl2pPr marL="685783" indent="-228594">
              <a:buClr>
                <a:schemeClr val="accent4"/>
              </a:buClr>
              <a:buFont typeface="Wingdings" pitchFamily="2" charset="2"/>
              <a:buChar char="§"/>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378"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a:t>
            </a:r>
            <a:r>
              <a:rPr lang="fr-FR" dirty="0"/>
              <a:t>, </a:t>
            </a:r>
            <a:r>
              <a:rPr lang="fr-FR" dirty="0" err="1"/>
              <a:t>exeri</a:t>
            </a:r>
            <a:r>
              <a:rPr lang="fr-FR" dirty="0"/>
              <a:t> </a:t>
            </a:r>
            <a:r>
              <a:rPr lang="fr-FR" dirty="0" err="1"/>
              <a:t>quatemos</a:t>
            </a:r>
            <a:r>
              <a:rPr lang="fr-FR" dirty="0"/>
              <a:t> </a:t>
            </a:r>
            <a:r>
              <a:rPr lang="fr-FR" dirty="0" err="1"/>
              <a:t>eiuscii</a:t>
            </a:r>
            <a:r>
              <a:rPr lang="fr-FR" dirty="0"/>
              <a:t> </a:t>
            </a:r>
            <a:r>
              <a:rPr lang="fr-FR" dirty="0" err="1"/>
              <a:t>ssedio</a:t>
            </a:r>
            <a:r>
              <a:rPr lang="fr-FR" dirty="0"/>
              <a:t> </a:t>
            </a:r>
            <a:r>
              <a:rPr lang="fr-FR" dirty="0" err="1"/>
              <a:t>maximint</a:t>
            </a:r>
            <a:r>
              <a:rPr lang="fr-FR" dirty="0"/>
              <a:t> </a:t>
            </a:r>
            <a:r>
              <a:rPr lang="fr-FR" dirty="0" err="1"/>
              <a:t>autem</a:t>
            </a:r>
            <a:r>
              <a:rPr lang="fr-FR" dirty="0"/>
              <a:t> </a:t>
            </a:r>
            <a:r>
              <a:rPr lang="fr-FR" dirty="0" err="1"/>
              <a:t>haribus</a:t>
            </a:r>
            <a:r>
              <a:rPr lang="fr-FR" dirty="0"/>
              <a:t>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a:t>
            </a:r>
            <a:r>
              <a:rPr lang="fr-FR" dirty="0"/>
              <a:t>, </a:t>
            </a:r>
            <a:r>
              <a:rPr lang="fr-FR" dirty="0" err="1"/>
              <a:t>exeri</a:t>
            </a:r>
            <a:r>
              <a:rPr lang="fr-FR" dirty="0"/>
              <a:t> </a:t>
            </a:r>
            <a:r>
              <a:rPr lang="fr-FR" dirty="0" err="1"/>
              <a:t>quatemos</a:t>
            </a:r>
            <a:r>
              <a:rPr lang="fr-FR" dirty="0"/>
              <a:t> </a:t>
            </a:r>
            <a:r>
              <a:rPr lang="fr-FR" dirty="0" err="1"/>
              <a:t>eiuscii</a:t>
            </a:r>
            <a:r>
              <a:rPr lang="fr-FR" dirty="0"/>
              <a:t> </a:t>
            </a:r>
            <a:r>
              <a:rPr lang="fr-FR" dirty="0" err="1"/>
              <a:t>ssedio</a:t>
            </a:r>
            <a:r>
              <a:rPr lang="fr-FR" dirty="0"/>
              <a:t> </a:t>
            </a:r>
            <a:r>
              <a:rPr lang="fr-FR" dirty="0" err="1"/>
              <a:t>maximint</a:t>
            </a:r>
            <a:r>
              <a:rPr lang="fr-FR" dirty="0"/>
              <a:t> </a:t>
            </a:r>
            <a:r>
              <a:rPr lang="fr-FR" dirty="0" err="1"/>
              <a:t>autem</a:t>
            </a:r>
            <a:r>
              <a:rPr lang="fr-FR" dirty="0"/>
              <a:t> </a:t>
            </a:r>
            <a:r>
              <a:rPr lang="fr-FR" dirty="0" err="1"/>
              <a:t>nat</a:t>
            </a:r>
            <a:r>
              <a:rPr lang="fr-FR" dirty="0"/>
              <a:t>. Bus </a:t>
            </a:r>
            <a:r>
              <a:rPr lang="fr-FR" dirty="0" err="1"/>
              <a:t>nonse</a:t>
            </a:r>
            <a:r>
              <a:rPr lang="fr-FR" dirty="0"/>
              <a:t> </a:t>
            </a:r>
            <a:r>
              <a:rPr lang="fr-FR" dirty="0" err="1"/>
              <a:t>ommolum</a:t>
            </a:r>
            <a:r>
              <a:rPr lang="fr-FR" dirty="0"/>
              <a:t> </a:t>
            </a:r>
            <a:r>
              <a:rPr lang="fr-FR" dirty="0" err="1"/>
              <a:t>sam</a:t>
            </a:r>
            <a:r>
              <a:rPr lang="fr-FR" dirty="0"/>
              <a:t> </a:t>
            </a:r>
            <a:r>
              <a:rPr lang="fr-FR" dirty="0" err="1"/>
              <a:t>quiandae</a:t>
            </a:r>
            <a:r>
              <a:rPr lang="fr-FR" dirty="0"/>
              <a:t>. </a:t>
            </a:r>
            <a:r>
              <a:rPr lang="fr-FR" dirty="0" err="1"/>
              <a:t>Oreprat</a:t>
            </a:r>
            <a:r>
              <a:rPr lang="fr-FR" dirty="0"/>
              <a:t>.</a:t>
            </a:r>
          </a:p>
          <a:p>
            <a:pPr lvl="1"/>
            <a:endParaRPr lang="fr-FR" dirty="0"/>
          </a:p>
          <a:p>
            <a:pPr lvl="0"/>
            <a:r>
              <a:rPr lang="fr-FR" dirty="0"/>
              <a:t>Bit </a:t>
            </a:r>
            <a:r>
              <a:rPr lang="fr-FR" dirty="0" err="1"/>
              <a:t>volorro</a:t>
            </a:r>
            <a:r>
              <a:rPr lang="fr-FR" dirty="0"/>
              <a:t> </a:t>
            </a:r>
            <a:r>
              <a:rPr lang="fr-FR" dirty="0" err="1"/>
              <a:t>dem</a:t>
            </a:r>
            <a:r>
              <a:rPr lang="fr-FR" dirty="0"/>
              <a:t> quia </a:t>
            </a:r>
            <a:r>
              <a:rPr lang="fr-FR" dirty="0" err="1"/>
              <a:t>cuptatur</a:t>
            </a:r>
            <a:r>
              <a:rPr lang="fr-FR" dirty="0"/>
              <a:t> </a:t>
            </a:r>
            <a:r>
              <a:rPr lang="fr-FR" dirty="0" err="1"/>
              <a:t>sit</a:t>
            </a:r>
            <a:r>
              <a:rPr lang="fr-FR" dirty="0"/>
              <a:t> </a:t>
            </a:r>
            <a:r>
              <a:rPr lang="fr-FR" dirty="0" err="1"/>
              <a:t>aut</a:t>
            </a:r>
            <a:r>
              <a:rPr lang="fr-FR" dirty="0"/>
              <a:t> </a:t>
            </a:r>
            <a:r>
              <a:rPr lang="fr-FR" dirty="0" err="1"/>
              <a:t>doleceptur</a:t>
            </a:r>
            <a:r>
              <a:rPr lang="fr-FR" dirty="0"/>
              <a:t> </a:t>
            </a:r>
            <a:r>
              <a:rPr lang="fr-FR" dirty="0" err="1"/>
              <a:t>magnimporio</a:t>
            </a:r>
            <a:r>
              <a:rPr lang="fr-FR" dirty="0"/>
              <a:t> </a:t>
            </a:r>
            <a:r>
              <a:rPr lang="fr-FR" dirty="0" err="1"/>
              <a:t>conse</a:t>
            </a:r>
            <a:r>
              <a:rPr lang="fr-FR" dirty="0"/>
              <a:t> </a:t>
            </a:r>
            <a:r>
              <a:rPr lang="fr-FR" dirty="0" err="1"/>
              <a:t>nis</a:t>
            </a:r>
            <a:r>
              <a:rPr lang="fr-FR" dirty="0"/>
              <a:t> </a:t>
            </a:r>
            <a:r>
              <a:rPr lang="fr-FR" dirty="0" err="1"/>
              <a:t>aut</a:t>
            </a:r>
            <a:r>
              <a:rPr lang="fr-FR" dirty="0"/>
              <a:t> </a:t>
            </a:r>
            <a:r>
              <a:rPr lang="fr-FR" dirty="0" err="1"/>
              <a:t>earument</a:t>
            </a:r>
            <a:r>
              <a:rPr lang="fr-FR" dirty="0"/>
              <a:t> </a:t>
            </a:r>
          </a:p>
          <a:p>
            <a:pPr lvl="1"/>
            <a:r>
              <a:rPr lang="fr-FR" dirty="0" err="1"/>
              <a:t>acea</a:t>
            </a:r>
            <a:r>
              <a:rPr lang="fr-FR" dirty="0"/>
              <a:t> </a:t>
            </a:r>
            <a:r>
              <a:rPr lang="fr-FR" dirty="0" err="1"/>
              <a:t>sum</a:t>
            </a:r>
            <a:r>
              <a:rPr lang="fr-FR" dirty="0"/>
              <a:t> et, </a:t>
            </a:r>
            <a:r>
              <a:rPr lang="fr-FR" dirty="0" err="1"/>
              <a:t>ea</a:t>
            </a:r>
            <a:r>
              <a:rPr lang="fr-FR" dirty="0"/>
              <a:t> </a:t>
            </a:r>
            <a:r>
              <a:rPr lang="fr-FR" dirty="0" err="1"/>
              <a:t>dolore</a:t>
            </a:r>
            <a:r>
              <a:rPr lang="fr-FR" dirty="0"/>
              <a:t> </a:t>
            </a:r>
            <a:r>
              <a:rPr lang="fr-FR" dirty="0" err="1"/>
              <a:t>vel</a:t>
            </a:r>
            <a:r>
              <a:rPr lang="fr-FR" dirty="0"/>
              <a:t> </a:t>
            </a:r>
            <a:r>
              <a:rPr lang="fr-FR" dirty="0" err="1"/>
              <a:t>iducias</a:t>
            </a:r>
            <a:r>
              <a:rPr lang="fr-FR" dirty="0"/>
              <a:t> </a:t>
            </a:r>
            <a:r>
              <a:rPr lang="fr-FR" dirty="0" err="1"/>
              <a:t>iur</a:t>
            </a:r>
            <a:r>
              <a:rPr lang="fr-FR" dirty="0"/>
              <a:t>, ut </a:t>
            </a:r>
            <a:r>
              <a:rPr lang="fr-FR" dirty="0" err="1"/>
              <a:t>fugia</a:t>
            </a:r>
            <a:r>
              <a:rPr lang="fr-FR" dirty="0"/>
              <a:t> </a:t>
            </a:r>
            <a:r>
              <a:rPr lang="fr-FR" dirty="0" err="1"/>
              <a:t>volum</a:t>
            </a:r>
            <a:r>
              <a:rPr lang="fr-FR" dirty="0"/>
              <a:t> </a:t>
            </a:r>
            <a:r>
              <a:rPr lang="fr-FR" dirty="0" err="1"/>
              <a:t>cus</a:t>
            </a:r>
            <a:r>
              <a:rPr lang="fr-FR" dirty="0"/>
              <a:t> as ab </a:t>
            </a:r>
            <a:r>
              <a:rPr lang="fr-FR" dirty="0" err="1"/>
              <a:t>iumet</a:t>
            </a:r>
            <a:r>
              <a:rPr lang="fr-FR" dirty="0"/>
              <a:t>, </a:t>
            </a:r>
            <a:r>
              <a:rPr lang="fr-FR" dirty="0" err="1"/>
              <a:t>idunt</a:t>
            </a:r>
            <a:r>
              <a:rPr lang="fr-FR" dirty="0"/>
              <a:t> </a:t>
            </a:r>
            <a:r>
              <a:rPr lang="fr-FR" dirty="0" err="1"/>
              <a:t>voloreptas</a:t>
            </a:r>
            <a:r>
              <a:rPr lang="fr-FR" dirty="0"/>
              <a:t> </a:t>
            </a:r>
            <a:r>
              <a:rPr lang="fr-FR" dirty="0" err="1"/>
              <a:t>plam</a:t>
            </a:r>
            <a:r>
              <a:rPr lang="fr-FR" dirty="0"/>
              <a:t> que </a:t>
            </a:r>
            <a:r>
              <a:rPr lang="fr-FR" dirty="0" err="1"/>
              <a:t>ped</a:t>
            </a:r>
            <a:r>
              <a:rPr lang="fr-FR" dirty="0"/>
              <a:t> mo tem </a:t>
            </a:r>
            <a:r>
              <a:rPr lang="fr-FR" dirty="0" err="1"/>
              <a:t>reria</a:t>
            </a:r>
            <a:r>
              <a:rPr lang="fr-FR" dirty="0"/>
              <a:t> </a:t>
            </a:r>
            <a:r>
              <a:rPr lang="fr-FR" dirty="0" err="1"/>
              <a:t>vero</a:t>
            </a:r>
            <a:r>
              <a:rPr lang="fr-FR" dirty="0"/>
              <a:t> tem ut et </a:t>
            </a:r>
            <a:r>
              <a:rPr lang="fr-FR" dirty="0" err="1"/>
              <a:t>quatio</a:t>
            </a:r>
            <a:r>
              <a:rPr lang="fr-FR" dirty="0"/>
              <a:t>. Et </a:t>
            </a:r>
            <a:r>
              <a:rPr lang="fr-FR" dirty="0" err="1"/>
              <a:t>venemporepta</a:t>
            </a:r>
            <a:r>
              <a:rPr lang="fr-FR" dirty="0"/>
              <a:t> nus </a:t>
            </a:r>
            <a:r>
              <a:rPr lang="fr-FR" dirty="0" err="1"/>
              <a:t>etur</a:t>
            </a:r>
            <a:r>
              <a:rPr lang="fr-FR" dirty="0"/>
              <a:t>, cum, qui </a:t>
            </a:r>
            <a:r>
              <a:rPr lang="fr-FR" dirty="0" err="1"/>
              <a:t>sendi</a:t>
            </a:r>
            <a:r>
              <a:rPr lang="fr-FR" dirty="0"/>
              <a:t> </a:t>
            </a:r>
            <a:r>
              <a:rPr lang="fr-FR" dirty="0" err="1"/>
              <a:t>sinvelendant</a:t>
            </a:r>
            <a:r>
              <a:rPr lang="fr-FR" dirty="0"/>
              <a:t> </a:t>
            </a:r>
            <a:r>
              <a:rPr lang="fr-FR" dirty="0" err="1"/>
              <a:t>molupic</a:t>
            </a:r>
            <a:r>
              <a:rPr lang="fr-FR" dirty="0"/>
              <a:t> </a:t>
            </a:r>
            <a:r>
              <a:rPr lang="fr-FR" dirty="0" err="1"/>
              <a:t>aborem</a:t>
            </a:r>
            <a:r>
              <a:rPr lang="fr-FR" dirty="0"/>
              <a:t> </a:t>
            </a:r>
            <a:r>
              <a:rPr lang="fr-FR" dirty="0" err="1"/>
              <a:t>rentur</a:t>
            </a:r>
            <a:r>
              <a:rPr lang="fr-FR" dirty="0"/>
              <a:t> </a:t>
            </a:r>
            <a:r>
              <a:rPr lang="fr-FR" dirty="0" err="1"/>
              <a:t>aut</a:t>
            </a:r>
            <a:r>
              <a:rPr lang="fr-FR" dirty="0"/>
              <a:t> </a:t>
            </a:r>
            <a:r>
              <a:rPr lang="fr-FR" dirty="0" err="1"/>
              <a:t>voluptus</a:t>
            </a:r>
            <a:r>
              <a:rPr lang="fr-FR" dirty="0"/>
              <a:t> </a:t>
            </a:r>
            <a:r>
              <a:rPr lang="fr-FR" dirty="0" err="1"/>
              <a:t>sedit</a:t>
            </a:r>
            <a:r>
              <a:rPr lang="fr-FR" dirty="0"/>
              <a:t>, </a:t>
            </a:r>
            <a:r>
              <a:rPr lang="fr-FR" dirty="0" err="1"/>
              <a:t>omniatur</a:t>
            </a:r>
            <a:r>
              <a:rPr lang="fr-FR" dirty="0"/>
              <a:t>?</a:t>
            </a:r>
          </a:p>
        </p:txBody>
      </p:sp>
    </p:spTree>
    <p:extLst>
      <p:ext uri="{BB962C8B-B14F-4D97-AF65-F5344CB8AC3E}">
        <p14:creationId xmlns:p14="http://schemas.microsoft.com/office/powerpoint/2010/main" val="2671960397"/>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e 2 col distinct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656E10DC-D888-49A7-A527-F662C9CD3E9C}"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70"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608014" y="1079998"/>
            <a:ext cx="3801827" cy="3420000"/>
          </a:xfrm>
          <a:prstGeom prst="rect">
            <a:avLst/>
          </a:prstGeom>
        </p:spPr>
        <p:txBody>
          <a:bodyPr lIns="0" tIns="0" rIns="0" bIns="0" numCol="1" spcCol="900000"/>
          <a:lstStyle>
            <a:lvl1pPr marL="0" indent="0">
              <a:buFontTx/>
              <a:buNone/>
              <a:defRPr lang="fr-FR" sz="1600" b="1" i="0" kern="1200" baseline="0" dirty="0" smtClean="0">
                <a:solidFill>
                  <a:schemeClr val="accent4"/>
                </a:solidFill>
                <a:latin typeface="+mn-lt"/>
                <a:ea typeface="+mn-ea"/>
                <a:cs typeface="+mn-cs"/>
              </a:defRPr>
            </a:lvl1pPr>
            <a:lvl2pPr marL="685783" indent="-228594">
              <a:buClr>
                <a:schemeClr val="accent4"/>
              </a:buClr>
              <a:buFont typeface="Wingdings" pitchFamily="2" charset="2"/>
              <a:buChar char="§"/>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378"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sitaturquiandae</a:t>
            </a:r>
            <a:r>
              <a:rPr lang="fr-FR" dirty="0"/>
              <a:t>. </a:t>
            </a:r>
            <a:r>
              <a:rPr lang="fr-FR" dirty="0" err="1"/>
              <a:t>Oreprat</a:t>
            </a:r>
            <a:r>
              <a:rPr lang="fr-FR" dirty="0"/>
              <a:t>.</a:t>
            </a:r>
          </a:p>
          <a:p>
            <a:pPr lvl="1"/>
            <a:endParaRPr lang="fr-FR" dirty="0"/>
          </a:p>
        </p:txBody>
      </p:sp>
      <p:sp>
        <p:nvSpPr>
          <p:cNvPr id="17" name="Espace réservé du texte 22">
            <a:extLst>
              <a:ext uri="{FF2B5EF4-FFF2-40B4-BE49-F238E27FC236}">
                <a16:creationId xmlns:a16="http://schemas.microsoft.com/office/drawing/2014/main" id="{C4A18BAB-9CC3-3145-BE55-BCF00B5AE2EB}"/>
              </a:ext>
            </a:extLst>
          </p:cNvPr>
          <p:cNvSpPr>
            <a:spLocks noGrp="1"/>
          </p:cNvSpPr>
          <p:nvPr>
            <p:ph type="body" sz="quarter" idx="16" hasCustomPrompt="1"/>
          </p:nvPr>
        </p:nvSpPr>
        <p:spPr>
          <a:xfrm>
            <a:off x="4572001" y="1079998"/>
            <a:ext cx="3806246" cy="3420000"/>
          </a:xfrm>
          <a:prstGeom prst="rect">
            <a:avLst/>
          </a:prstGeom>
        </p:spPr>
        <p:txBody>
          <a:bodyPr lIns="0" tIns="0" rIns="0" bIns="0" numCol="1" spcCol="900000"/>
          <a:lstStyle>
            <a:lvl1pPr marL="0" indent="0">
              <a:buFontTx/>
              <a:buNone/>
              <a:defRPr lang="fr-FR" sz="1600" b="1" i="0" kern="1200" baseline="0" dirty="0">
                <a:solidFill>
                  <a:schemeClr val="accent4"/>
                </a:solidFill>
                <a:latin typeface="+mn-lt"/>
                <a:ea typeface="+mn-ea"/>
                <a:cs typeface="+mn-cs"/>
              </a:defRPr>
            </a:lvl1pPr>
            <a:lvl2pPr marL="685783" indent="-228594">
              <a:buClr>
                <a:schemeClr val="accent4"/>
              </a:buClr>
              <a:buFont typeface="Wingdings" pitchFamily="2" charset="2"/>
              <a:buChar char="§"/>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378"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sitaturquiandae</a:t>
            </a:r>
            <a:r>
              <a:rPr lang="fr-FR" dirty="0"/>
              <a:t>. </a:t>
            </a:r>
            <a:r>
              <a:rPr lang="fr-FR" dirty="0" err="1"/>
              <a:t>Oreprat</a:t>
            </a:r>
            <a:r>
              <a:rPr lang="fr-FR" dirty="0"/>
              <a:t>.</a:t>
            </a:r>
          </a:p>
          <a:p>
            <a:pPr lvl="1"/>
            <a:endParaRPr lang="fr-FR" dirty="0"/>
          </a:p>
        </p:txBody>
      </p:sp>
    </p:spTree>
    <p:extLst>
      <p:ext uri="{BB962C8B-B14F-4D97-AF65-F5344CB8AC3E}">
        <p14:creationId xmlns:p14="http://schemas.microsoft.com/office/powerpoint/2010/main" val="3779794382"/>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e 1 col + 1 photo">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C6CFB82A-21EA-4B52-BD1C-DD4CECA49F00}"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70"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5" y="1080000"/>
            <a:ext cx="2970528" cy="3420000"/>
          </a:xfrm>
          <a:prstGeom prst="rect">
            <a:avLst/>
          </a:prstGeom>
        </p:spPr>
        <p:txBody>
          <a:bodyPr lIns="0" tIns="0" rIns="0" bIns="0"/>
          <a:lstStyle>
            <a:lvl1pPr marL="0" indent="0">
              <a:buFontTx/>
              <a:buNone/>
              <a:defRPr sz="1600" b="1" i="0" baseline="0">
                <a:solidFill>
                  <a:schemeClr val="accent4"/>
                </a:solidFill>
                <a:latin typeface="+mn-lt"/>
              </a:defRPr>
            </a:lvl1pPr>
            <a:lvl2pPr marL="457189" indent="0">
              <a:buClr>
                <a:schemeClr val="accent4"/>
              </a:buClr>
              <a:buFontTx/>
              <a:buNone/>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br>
              <a:rPr lang="fr-FR" dirty="0"/>
            </a:br>
            <a:r>
              <a:rPr lang="fr-FR" dirty="0" err="1"/>
              <a:t>jhywj</a:t>
            </a:r>
            <a:r>
              <a:rPr lang="fr-FR" dirty="0"/>
              <a:t> </a:t>
            </a:r>
            <a:r>
              <a:rPr lang="fr-FR" dirty="0" err="1"/>
              <a:t>chwjgvjchxgvxcjhgv</a:t>
            </a:r>
            <a:r>
              <a:rPr lang="fr-FR" dirty="0"/>
              <a:t> </a:t>
            </a:r>
            <a:r>
              <a:rPr lang="fr-FR" dirty="0" err="1"/>
              <a:t>jcjwxgcvjxgvjhcgwjghj</a:t>
            </a:r>
            <a:endParaRPr lang="fr-FR" dirty="0"/>
          </a:p>
        </p:txBody>
      </p:sp>
      <p:sp>
        <p:nvSpPr>
          <p:cNvPr id="22" name="Espace réservé pour une image  5">
            <a:extLst>
              <a:ext uri="{FF2B5EF4-FFF2-40B4-BE49-F238E27FC236}">
                <a16:creationId xmlns:a16="http://schemas.microsoft.com/office/drawing/2014/main" id="{94D938FD-F0B7-C149-B94A-D3CB83713459}"/>
              </a:ext>
            </a:extLst>
          </p:cNvPr>
          <p:cNvSpPr>
            <a:spLocks noGrp="1"/>
          </p:cNvSpPr>
          <p:nvPr>
            <p:ph type="pic" sz="quarter" idx="17" hasCustomPrompt="1"/>
          </p:nvPr>
        </p:nvSpPr>
        <p:spPr>
          <a:xfrm>
            <a:off x="4076079" y="1080000"/>
            <a:ext cx="4302085" cy="2959355"/>
          </a:xfrm>
          <a:prstGeom prst="rect">
            <a:avLst/>
          </a:prstGeom>
          <a:solidFill>
            <a:schemeClr val="bg1">
              <a:lumMod val="95000"/>
            </a:schemeClr>
          </a:solidFill>
        </p:spPr>
        <p:txBody>
          <a:bodyPr lIns="864000" tIns="827999" rIns="864000"/>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5" name="Espace réservé du texte 22">
            <a:extLst>
              <a:ext uri="{FF2B5EF4-FFF2-40B4-BE49-F238E27FC236}">
                <a16:creationId xmlns:a16="http://schemas.microsoft.com/office/drawing/2014/main" id="{F9A4E0F3-8646-8A49-ACF7-2706D40D8D01}"/>
              </a:ext>
            </a:extLst>
          </p:cNvPr>
          <p:cNvSpPr>
            <a:spLocks noGrp="1"/>
          </p:cNvSpPr>
          <p:nvPr>
            <p:ph type="body" sz="quarter" idx="18" hasCustomPrompt="1"/>
          </p:nvPr>
        </p:nvSpPr>
        <p:spPr>
          <a:xfrm>
            <a:off x="4076080" y="4195664"/>
            <a:ext cx="4302746" cy="30648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783" indent="-228594">
              <a:buClr>
                <a:schemeClr val="accent4"/>
              </a:buClr>
              <a:buFont typeface="Wingdings" pitchFamily="2" charset="2"/>
              <a:buChar char="§"/>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Tree>
    <p:extLst>
      <p:ext uri="{BB962C8B-B14F-4D97-AF65-F5344CB8AC3E}">
        <p14:creationId xmlns:p14="http://schemas.microsoft.com/office/powerpoint/2010/main" val="1665282718"/>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e + document">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CBB220B9-AD27-4726-A493-1619237654C4}"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70"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6" y="1080001"/>
            <a:ext cx="2589887" cy="443198"/>
          </a:xfrm>
          <a:prstGeom prst="rect">
            <a:avLst/>
          </a:prstGeom>
        </p:spPr>
        <p:txBody>
          <a:bodyPr wrap="square" lIns="0" tIns="0" rIns="0" bIns="0">
            <a:spAutoFit/>
          </a:bodyPr>
          <a:lstStyle>
            <a:lvl1pPr marL="0" indent="0">
              <a:buFontTx/>
              <a:buNone/>
              <a:defRPr sz="1600" b="1" i="0" baseline="0">
                <a:solidFill>
                  <a:schemeClr val="accent4"/>
                </a:solidFill>
                <a:latin typeface="Arial" panose="020B0604020202020204" pitchFamily="34" charset="0"/>
                <a:cs typeface="Arial" panose="020B0604020202020204" pitchFamily="34" charset="0"/>
              </a:defRPr>
            </a:lvl1pPr>
            <a:lvl2pPr marL="457189"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sz="1350">
                <a:solidFill>
                  <a:schemeClr val="bg2"/>
                </a:solidFill>
                <a:latin typeface="+mn-lt"/>
              </a:defRPr>
            </a:lvl5pPr>
          </a:lstStyle>
          <a:p>
            <a:pPr lvl="0"/>
            <a:r>
              <a:rPr lang="fr-FR" dirty="0"/>
              <a:t>Cliquez pour insérer du texte</a:t>
            </a:r>
          </a:p>
        </p:txBody>
      </p:sp>
      <p:sp>
        <p:nvSpPr>
          <p:cNvPr id="5" name="Espace réservé du contenu 4">
            <a:extLst>
              <a:ext uri="{FF2B5EF4-FFF2-40B4-BE49-F238E27FC236}">
                <a16:creationId xmlns:a16="http://schemas.microsoft.com/office/drawing/2014/main" id="{C68F10DB-567D-F441-8010-17A57B8D0E68}"/>
              </a:ext>
            </a:extLst>
          </p:cNvPr>
          <p:cNvSpPr>
            <a:spLocks noGrp="1"/>
          </p:cNvSpPr>
          <p:nvPr>
            <p:ph sz="quarter" idx="19" hasCustomPrompt="1"/>
          </p:nvPr>
        </p:nvSpPr>
        <p:spPr>
          <a:xfrm>
            <a:off x="3622624" y="1074738"/>
            <a:ext cx="4756202" cy="3419999"/>
          </a:xfrm>
          <a:prstGeom prst="rect">
            <a:avLst/>
          </a:prstGeom>
          <a:solidFill>
            <a:schemeClr val="bg1">
              <a:lumMod val="95000"/>
            </a:schemeClr>
          </a:solidFill>
        </p:spPr>
        <p:txBody>
          <a:bodyPr lIns="827999" tIns="612000" rIns="827999"/>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pour insérer un graphique, un tableau, une image, une vidéo</a:t>
            </a:r>
          </a:p>
        </p:txBody>
      </p:sp>
      <p:sp>
        <p:nvSpPr>
          <p:cNvPr id="14" name="Espace réservé du texte 22">
            <a:extLst>
              <a:ext uri="{FF2B5EF4-FFF2-40B4-BE49-F238E27FC236}">
                <a16:creationId xmlns:a16="http://schemas.microsoft.com/office/drawing/2014/main" id="{85040773-E6DF-8F4D-9DEB-ACDDE01835D4}"/>
              </a:ext>
            </a:extLst>
          </p:cNvPr>
          <p:cNvSpPr>
            <a:spLocks noGrp="1"/>
          </p:cNvSpPr>
          <p:nvPr>
            <p:ph type="body" sz="quarter" idx="20" hasCustomPrompt="1"/>
          </p:nvPr>
        </p:nvSpPr>
        <p:spPr>
          <a:xfrm>
            <a:off x="608016" y="1624644"/>
            <a:ext cx="2589887" cy="373949"/>
          </a:xfrm>
          <a:prstGeom prst="rect">
            <a:avLst/>
          </a:prstGeom>
        </p:spPr>
        <p:txBody>
          <a:bodyPr wrap="square" lIns="0" tIns="0" rIns="0" bIns="0">
            <a:spAutoFit/>
          </a:bodyPr>
          <a:lstStyle>
            <a:lvl1pPr marL="0" indent="0">
              <a:buFontTx/>
              <a:buNone/>
              <a:defRPr sz="1350" b="0" i="0" baseline="0">
                <a:solidFill>
                  <a:schemeClr val="bg2"/>
                </a:solidFill>
                <a:latin typeface="Arial" panose="020B0604020202020204" pitchFamily="34" charset="0"/>
                <a:cs typeface="Arial" panose="020B0604020202020204" pitchFamily="34" charset="0"/>
              </a:defRPr>
            </a:lvl1pPr>
            <a:lvl2pPr marL="457189"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sz="1350">
                <a:solidFill>
                  <a:schemeClr val="bg2"/>
                </a:solidFill>
                <a:latin typeface="+mn-lt"/>
              </a:defRPr>
            </a:lvl5pPr>
          </a:lstStyle>
          <a:p>
            <a:pPr lvl="0"/>
            <a:r>
              <a:rPr lang="fr-FR" dirty="0"/>
              <a:t>Cliquez pour insérer du texte de commentaire</a:t>
            </a:r>
          </a:p>
        </p:txBody>
      </p:sp>
    </p:spTree>
    <p:extLst>
      <p:ext uri="{BB962C8B-B14F-4D97-AF65-F5344CB8AC3E}">
        <p14:creationId xmlns:p14="http://schemas.microsoft.com/office/powerpoint/2010/main" val="1063380324"/>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ocument + text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201105BB-FE32-4D57-8B72-FADBCD94D153}"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70"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5774526" y="1080001"/>
            <a:ext cx="2589887" cy="443198"/>
          </a:xfrm>
          <a:prstGeom prst="rect">
            <a:avLst/>
          </a:prstGeom>
        </p:spPr>
        <p:txBody>
          <a:bodyPr wrap="square" lIns="0" tIns="0" rIns="0" bIns="0">
            <a:spAutoFit/>
          </a:bodyPr>
          <a:lstStyle>
            <a:lvl1pPr marL="0" indent="0">
              <a:buFontTx/>
              <a:buNone/>
              <a:defRPr sz="1600" b="1" i="0" baseline="0">
                <a:solidFill>
                  <a:schemeClr val="accent4"/>
                </a:solidFill>
                <a:latin typeface="Arial" panose="020B0604020202020204" pitchFamily="34" charset="0"/>
                <a:cs typeface="Arial" panose="020B0604020202020204" pitchFamily="34" charset="0"/>
              </a:defRPr>
            </a:lvl1pPr>
            <a:lvl2pPr marL="457189"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sz="1350">
                <a:solidFill>
                  <a:schemeClr val="bg2"/>
                </a:solidFill>
                <a:latin typeface="+mn-lt"/>
              </a:defRPr>
            </a:lvl5pPr>
          </a:lstStyle>
          <a:p>
            <a:pPr lvl="0"/>
            <a:r>
              <a:rPr lang="fr-FR" dirty="0"/>
              <a:t>Cliquez pour insérer du texte</a:t>
            </a:r>
          </a:p>
        </p:txBody>
      </p:sp>
      <p:sp>
        <p:nvSpPr>
          <p:cNvPr id="5" name="Espace réservé du contenu 4">
            <a:extLst>
              <a:ext uri="{FF2B5EF4-FFF2-40B4-BE49-F238E27FC236}">
                <a16:creationId xmlns:a16="http://schemas.microsoft.com/office/drawing/2014/main" id="{C68F10DB-567D-F441-8010-17A57B8D0E68}"/>
              </a:ext>
            </a:extLst>
          </p:cNvPr>
          <p:cNvSpPr>
            <a:spLocks noGrp="1"/>
          </p:cNvSpPr>
          <p:nvPr>
            <p:ph sz="quarter" idx="19" hasCustomPrompt="1"/>
          </p:nvPr>
        </p:nvSpPr>
        <p:spPr>
          <a:xfrm>
            <a:off x="608014" y="1074738"/>
            <a:ext cx="4756202" cy="3419999"/>
          </a:xfrm>
          <a:prstGeom prst="rect">
            <a:avLst/>
          </a:prstGeom>
          <a:solidFill>
            <a:schemeClr val="bg1">
              <a:lumMod val="95000"/>
            </a:schemeClr>
          </a:solidFill>
        </p:spPr>
        <p:txBody>
          <a:bodyPr lIns="827999" tIns="612000" rIns="827999"/>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pour insérer un graphique, un tableau, une image, une vidéo</a:t>
            </a:r>
          </a:p>
        </p:txBody>
      </p:sp>
      <p:sp>
        <p:nvSpPr>
          <p:cNvPr id="14" name="Espace réservé du texte 22">
            <a:extLst>
              <a:ext uri="{FF2B5EF4-FFF2-40B4-BE49-F238E27FC236}">
                <a16:creationId xmlns:a16="http://schemas.microsoft.com/office/drawing/2014/main" id="{85040773-E6DF-8F4D-9DEB-ACDDE01835D4}"/>
              </a:ext>
            </a:extLst>
          </p:cNvPr>
          <p:cNvSpPr>
            <a:spLocks noGrp="1"/>
          </p:cNvSpPr>
          <p:nvPr>
            <p:ph type="body" sz="quarter" idx="20" hasCustomPrompt="1"/>
          </p:nvPr>
        </p:nvSpPr>
        <p:spPr>
          <a:xfrm>
            <a:off x="5774526" y="1624644"/>
            <a:ext cx="2589887" cy="373949"/>
          </a:xfrm>
          <a:prstGeom prst="rect">
            <a:avLst/>
          </a:prstGeom>
        </p:spPr>
        <p:txBody>
          <a:bodyPr wrap="square" lIns="0" tIns="0" rIns="0" bIns="0">
            <a:spAutoFit/>
          </a:bodyPr>
          <a:lstStyle>
            <a:lvl1pPr marL="0" indent="0">
              <a:buFontTx/>
              <a:buNone/>
              <a:defRPr sz="1350" b="0" i="0" baseline="0">
                <a:solidFill>
                  <a:schemeClr val="bg2"/>
                </a:solidFill>
                <a:latin typeface="Arial" panose="020B0604020202020204" pitchFamily="34" charset="0"/>
                <a:cs typeface="Arial" panose="020B0604020202020204" pitchFamily="34" charset="0"/>
              </a:defRPr>
            </a:lvl1pPr>
            <a:lvl2pPr marL="457189"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sz="1350">
                <a:solidFill>
                  <a:schemeClr val="bg2"/>
                </a:solidFill>
                <a:latin typeface="+mn-lt"/>
              </a:defRPr>
            </a:lvl5pPr>
          </a:lstStyle>
          <a:p>
            <a:pPr lvl="0"/>
            <a:r>
              <a:rPr lang="fr-FR" dirty="0"/>
              <a:t>Cliquez pour insérer du texte de commentaire</a:t>
            </a:r>
          </a:p>
        </p:txBody>
      </p:sp>
    </p:spTree>
    <p:extLst>
      <p:ext uri="{BB962C8B-B14F-4D97-AF65-F5344CB8AC3E}">
        <p14:creationId xmlns:p14="http://schemas.microsoft.com/office/powerpoint/2010/main" val="411406646"/>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ocument">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D98BF893-BDC9-489E-9689-E649B4891F04}"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70"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5" name="Espace réservé du contenu 4">
            <a:extLst>
              <a:ext uri="{FF2B5EF4-FFF2-40B4-BE49-F238E27FC236}">
                <a16:creationId xmlns:a16="http://schemas.microsoft.com/office/drawing/2014/main" id="{C68F10DB-567D-F441-8010-17A57B8D0E68}"/>
              </a:ext>
            </a:extLst>
          </p:cNvPr>
          <p:cNvSpPr>
            <a:spLocks noGrp="1"/>
          </p:cNvSpPr>
          <p:nvPr>
            <p:ph sz="quarter" idx="19" hasCustomPrompt="1"/>
          </p:nvPr>
        </p:nvSpPr>
        <p:spPr>
          <a:xfrm>
            <a:off x="608014" y="1074738"/>
            <a:ext cx="7770812" cy="3419999"/>
          </a:xfrm>
          <a:prstGeom prst="rect">
            <a:avLst/>
          </a:prstGeom>
          <a:solidFill>
            <a:schemeClr val="bg1">
              <a:lumMod val="95000"/>
            </a:schemeClr>
          </a:solidFill>
        </p:spPr>
        <p:txBody>
          <a:bodyPr lIns="1475999" tIns="396000" rIns="1440000"/>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a:t>
            </a:r>
            <a:br>
              <a:rPr lang="fr-FR" dirty="0"/>
            </a:br>
            <a:r>
              <a:rPr lang="fr-FR" dirty="0"/>
              <a:t>pour insérer un graphique, un tableau, une image, une vidéo (merci de respecter cet encombrement maximum)</a:t>
            </a:r>
          </a:p>
        </p:txBody>
      </p:sp>
    </p:spTree>
    <p:extLst>
      <p:ext uri="{BB962C8B-B14F-4D97-AF65-F5344CB8AC3E}">
        <p14:creationId xmlns:p14="http://schemas.microsoft.com/office/powerpoint/2010/main" val="1062869777"/>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7B240A47-F8B3-4BAB-A355-309E5F8EAC65}"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70"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7" name="Espace réservé du tableau 6">
            <a:extLst>
              <a:ext uri="{FF2B5EF4-FFF2-40B4-BE49-F238E27FC236}">
                <a16:creationId xmlns:a16="http://schemas.microsoft.com/office/drawing/2014/main" id="{6ACE7F36-B91A-954E-AF9F-3A7C1FCFB179}"/>
              </a:ext>
            </a:extLst>
          </p:cNvPr>
          <p:cNvSpPr>
            <a:spLocks noGrp="1"/>
          </p:cNvSpPr>
          <p:nvPr>
            <p:ph type="tbl" sz="quarter" idx="13" hasCustomPrompt="1"/>
          </p:nvPr>
        </p:nvSpPr>
        <p:spPr>
          <a:xfrm>
            <a:off x="608014" y="1074739"/>
            <a:ext cx="7770812" cy="3427412"/>
          </a:xfrm>
          <a:prstGeom prst="rect">
            <a:avLst/>
          </a:prstGeom>
          <a:solidFill>
            <a:schemeClr val="bg1">
              <a:lumMod val="95000"/>
            </a:schemeClr>
          </a:solidFill>
        </p:spPr>
        <p:txBody>
          <a:bodyPr lIns="1764000" tIns="503998" rIns="1764000"/>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créer un tableau, puis définissez le nombre de colonnes et de lignes (merci de respecter cet encombrement maximum)</a:t>
            </a:r>
          </a:p>
        </p:txBody>
      </p:sp>
    </p:spTree>
    <p:extLst>
      <p:ext uri="{BB962C8B-B14F-4D97-AF65-F5344CB8AC3E}">
        <p14:creationId xmlns:p14="http://schemas.microsoft.com/office/powerpoint/2010/main" val="3603750484"/>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ocument + 3 chiffres">
    <p:spTree>
      <p:nvGrpSpPr>
        <p:cNvPr id="1" name=""/>
        <p:cNvGrpSpPr/>
        <p:nvPr/>
      </p:nvGrpSpPr>
      <p:grpSpPr>
        <a:xfrm>
          <a:off x="0" y="0"/>
          <a:ext cx="0" cy="0"/>
          <a:chOff x="0" y="0"/>
          <a:chExt cx="0" cy="0"/>
        </a:xfrm>
      </p:grpSpPr>
      <p:sp>
        <p:nvSpPr>
          <p:cNvPr id="27" name="Espace réservé du contenu 4">
            <a:extLst>
              <a:ext uri="{FF2B5EF4-FFF2-40B4-BE49-F238E27FC236}">
                <a16:creationId xmlns:a16="http://schemas.microsoft.com/office/drawing/2014/main" id="{A77F763E-E782-8E48-917E-4F09C4EC1A4A}"/>
              </a:ext>
            </a:extLst>
          </p:cNvPr>
          <p:cNvSpPr>
            <a:spLocks noGrp="1"/>
          </p:cNvSpPr>
          <p:nvPr>
            <p:ph sz="quarter" idx="22" hasCustomPrompt="1"/>
          </p:nvPr>
        </p:nvSpPr>
        <p:spPr>
          <a:xfrm>
            <a:off x="608013" y="1074738"/>
            <a:ext cx="5056354" cy="3419999"/>
          </a:xfrm>
          <a:prstGeom prst="rect">
            <a:avLst/>
          </a:prstGeom>
          <a:solidFill>
            <a:schemeClr val="bg1">
              <a:lumMod val="95000"/>
            </a:schemeClr>
          </a:solidFill>
        </p:spPr>
        <p:txBody>
          <a:bodyPr lIns="936000" tIns="540000" rIns="900000"/>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pour insérer un graphique, un tableau, une image, une vidéo</a:t>
            </a:r>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1842B323-AE35-4CE8-8D12-9ECD028734D4}"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70"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5" name="Espace réservé du texte 20">
            <a:extLst>
              <a:ext uri="{FF2B5EF4-FFF2-40B4-BE49-F238E27FC236}">
                <a16:creationId xmlns:a16="http://schemas.microsoft.com/office/drawing/2014/main" id="{BF1C7D8A-7AE2-1842-9CC9-9DFD57093BFD}"/>
              </a:ext>
            </a:extLst>
          </p:cNvPr>
          <p:cNvSpPr>
            <a:spLocks noGrp="1"/>
          </p:cNvSpPr>
          <p:nvPr>
            <p:ph type="body" sz="quarter" idx="14" hasCustomPrompt="1"/>
          </p:nvPr>
        </p:nvSpPr>
        <p:spPr>
          <a:xfrm>
            <a:off x="6074676" y="1621817"/>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6" name="Espace réservé du texte 20">
            <a:extLst>
              <a:ext uri="{FF2B5EF4-FFF2-40B4-BE49-F238E27FC236}">
                <a16:creationId xmlns:a16="http://schemas.microsoft.com/office/drawing/2014/main" id="{91AFB497-7AB0-BA48-AB70-C93C52065528}"/>
              </a:ext>
            </a:extLst>
          </p:cNvPr>
          <p:cNvSpPr>
            <a:spLocks noGrp="1"/>
          </p:cNvSpPr>
          <p:nvPr>
            <p:ph type="body" sz="quarter" idx="16" hasCustomPrompt="1"/>
          </p:nvPr>
        </p:nvSpPr>
        <p:spPr>
          <a:xfrm>
            <a:off x="6074676" y="2055824"/>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7" name="Espace réservé du texte 20">
            <a:extLst>
              <a:ext uri="{FF2B5EF4-FFF2-40B4-BE49-F238E27FC236}">
                <a16:creationId xmlns:a16="http://schemas.microsoft.com/office/drawing/2014/main" id="{6CC7F1EC-A483-8749-BACF-765DFFF0B9D7}"/>
              </a:ext>
            </a:extLst>
          </p:cNvPr>
          <p:cNvSpPr>
            <a:spLocks noGrp="1"/>
          </p:cNvSpPr>
          <p:nvPr>
            <p:ph type="body" sz="quarter" idx="17" hasCustomPrompt="1"/>
          </p:nvPr>
        </p:nvSpPr>
        <p:spPr>
          <a:xfrm>
            <a:off x="6074676" y="2631466"/>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8" name="Espace réservé du texte 20">
            <a:extLst>
              <a:ext uri="{FF2B5EF4-FFF2-40B4-BE49-F238E27FC236}">
                <a16:creationId xmlns:a16="http://schemas.microsoft.com/office/drawing/2014/main" id="{8C060709-9EE4-BD45-B72D-0C853E95E822}"/>
              </a:ext>
            </a:extLst>
          </p:cNvPr>
          <p:cNvSpPr>
            <a:spLocks noGrp="1"/>
          </p:cNvSpPr>
          <p:nvPr>
            <p:ph type="body" sz="quarter" idx="18" hasCustomPrompt="1"/>
          </p:nvPr>
        </p:nvSpPr>
        <p:spPr>
          <a:xfrm>
            <a:off x="6074676" y="3065473"/>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9" name="Espace réservé du texte 20">
            <a:extLst>
              <a:ext uri="{FF2B5EF4-FFF2-40B4-BE49-F238E27FC236}">
                <a16:creationId xmlns:a16="http://schemas.microsoft.com/office/drawing/2014/main" id="{96B928A6-D05B-0A45-80D9-FFEEA99C1515}"/>
              </a:ext>
            </a:extLst>
          </p:cNvPr>
          <p:cNvSpPr>
            <a:spLocks noGrp="1"/>
          </p:cNvSpPr>
          <p:nvPr>
            <p:ph type="body" sz="quarter" idx="19" hasCustomPrompt="1"/>
          </p:nvPr>
        </p:nvSpPr>
        <p:spPr>
          <a:xfrm>
            <a:off x="6074676" y="3634916"/>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20" name="Espace réservé du texte 20">
            <a:extLst>
              <a:ext uri="{FF2B5EF4-FFF2-40B4-BE49-F238E27FC236}">
                <a16:creationId xmlns:a16="http://schemas.microsoft.com/office/drawing/2014/main" id="{6936406D-E41D-E44E-9576-D955ECFE0242}"/>
              </a:ext>
            </a:extLst>
          </p:cNvPr>
          <p:cNvSpPr>
            <a:spLocks noGrp="1"/>
          </p:cNvSpPr>
          <p:nvPr>
            <p:ph type="body" sz="quarter" idx="20" hasCustomPrompt="1"/>
          </p:nvPr>
        </p:nvSpPr>
        <p:spPr>
          <a:xfrm>
            <a:off x="6074676" y="4068923"/>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22" name="Espace réservé du texte 22">
            <a:extLst>
              <a:ext uri="{FF2B5EF4-FFF2-40B4-BE49-F238E27FC236}">
                <a16:creationId xmlns:a16="http://schemas.microsoft.com/office/drawing/2014/main" id="{42E2B026-F49E-E64D-B6EB-48F31F6334A1}"/>
              </a:ext>
            </a:extLst>
          </p:cNvPr>
          <p:cNvSpPr>
            <a:spLocks noGrp="1"/>
          </p:cNvSpPr>
          <p:nvPr>
            <p:ph type="body" sz="quarter" idx="15" hasCustomPrompt="1"/>
          </p:nvPr>
        </p:nvSpPr>
        <p:spPr>
          <a:xfrm>
            <a:off x="6074677" y="1079999"/>
            <a:ext cx="2304149" cy="431075"/>
          </a:xfrm>
          <a:prstGeom prst="rect">
            <a:avLst/>
          </a:prstGeom>
        </p:spPr>
        <p:txBody>
          <a:bodyPr lIns="0" tIns="0" rIns="0" bIns="0"/>
          <a:lstStyle>
            <a:lvl1pPr marL="0" indent="0">
              <a:spcBef>
                <a:spcPts val="0"/>
              </a:spcBef>
              <a:buFontTx/>
              <a:buNone/>
              <a:defRPr sz="1600" b="1" i="0" baseline="0">
                <a:solidFill>
                  <a:schemeClr val="accent4"/>
                </a:solidFill>
                <a:latin typeface="+mn-lt"/>
              </a:defRPr>
            </a:lvl1pPr>
            <a:lvl2pPr marL="457189" indent="0">
              <a:buClr>
                <a:schemeClr val="accent4"/>
              </a:buClr>
              <a:buFontTx/>
              <a:buNone/>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sz="1350">
                <a:solidFill>
                  <a:schemeClr val="bg2"/>
                </a:solidFill>
                <a:latin typeface="+mn-lt"/>
              </a:defRPr>
            </a:lvl5pPr>
          </a:lstStyle>
          <a:p>
            <a:pPr lvl="0"/>
            <a:r>
              <a:rPr lang="fr-FR" dirty="0"/>
              <a:t>Chiffres clés</a:t>
            </a:r>
          </a:p>
        </p:txBody>
      </p:sp>
    </p:spTree>
    <p:extLst>
      <p:ext uri="{BB962C8B-B14F-4D97-AF65-F5344CB8AC3E}">
        <p14:creationId xmlns:p14="http://schemas.microsoft.com/office/powerpoint/2010/main" val="3199144102"/>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e + 3 chiffr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8E1BC00F-3A33-45E9-AF85-98F3708B2268}"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70"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5" name="Espace réservé du texte 20">
            <a:extLst>
              <a:ext uri="{FF2B5EF4-FFF2-40B4-BE49-F238E27FC236}">
                <a16:creationId xmlns:a16="http://schemas.microsoft.com/office/drawing/2014/main" id="{BF1C7D8A-7AE2-1842-9CC9-9DFD57093BFD}"/>
              </a:ext>
            </a:extLst>
          </p:cNvPr>
          <p:cNvSpPr>
            <a:spLocks noGrp="1"/>
          </p:cNvSpPr>
          <p:nvPr>
            <p:ph type="body" sz="quarter" idx="14" hasCustomPrompt="1"/>
          </p:nvPr>
        </p:nvSpPr>
        <p:spPr>
          <a:xfrm>
            <a:off x="5491137" y="1383032"/>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6" name="Espace réservé du texte 20">
            <a:extLst>
              <a:ext uri="{FF2B5EF4-FFF2-40B4-BE49-F238E27FC236}">
                <a16:creationId xmlns:a16="http://schemas.microsoft.com/office/drawing/2014/main" id="{91AFB497-7AB0-BA48-AB70-C93C52065528}"/>
              </a:ext>
            </a:extLst>
          </p:cNvPr>
          <p:cNvSpPr>
            <a:spLocks noGrp="1"/>
          </p:cNvSpPr>
          <p:nvPr>
            <p:ph type="body" sz="quarter" idx="16" hasCustomPrompt="1"/>
          </p:nvPr>
        </p:nvSpPr>
        <p:spPr>
          <a:xfrm>
            <a:off x="5491137" y="1817040"/>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7" name="Espace réservé du texte 20">
            <a:extLst>
              <a:ext uri="{FF2B5EF4-FFF2-40B4-BE49-F238E27FC236}">
                <a16:creationId xmlns:a16="http://schemas.microsoft.com/office/drawing/2014/main" id="{6CC7F1EC-A483-8749-BACF-765DFFF0B9D7}"/>
              </a:ext>
            </a:extLst>
          </p:cNvPr>
          <p:cNvSpPr>
            <a:spLocks noGrp="1"/>
          </p:cNvSpPr>
          <p:nvPr>
            <p:ph type="body" sz="quarter" idx="17" hasCustomPrompt="1"/>
          </p:nvPr>
        </p:nvSpPr>
        <p:spPr>
          <a:xfrm>
            <a:off x="5491137" y="2508976"/>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8" name="Espace réservé du texte 20">
            <a:extLst>
              <a:ext uri="{FF2B5EF4-FFF2-40B4-BE49-F238E27FC236}">
                <a16:creationId xmlns:a16="http://schemas.microsoft.com/office/drawing/2014/main" id="{8C060709-9EE4-BD45-B72D-0C853E95E822}"/>
              </a:ext>
            </a:extLst>
          </p:cNvPr>
          <p:cNvSpPr>
            <a:spLocks noGrp="1"/>
          </p:cNvSpPr>
          <p:nvPr>
            <p:ph type="body" sz="quarter" idx="18" hasCustomPrompt="1"/>
          </p:nvPr>
        </p:nvSpPr>
        <p:spPr>
          <a:xfrm>
            <a:off x="5491137" y="2942983"/>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9" name="Espace réservé du texte 20">
            <a:extLst>
              <a:ext uri="{FF2B5EF4-FFF2-40B4-BE49-F238E27FC236}">
                <a16:creationId xmlns:a16="http://schemas.microsoft.com/office/drawing/2014/main" id="{96B928A6-D05B-0A45-80D9-FFEEA99C1515}"/>
              </a:ext>
            </a:extLst>
          </p:cNvPr>
          <p:cNvSpPr>
            <a:spLocks noGrp="1"/>
          </p:cNvSpPr>
          <p:nvPr>
            <p:ph type="body" sz="quarter" idx="19" hasCustomPrompt="1"/>
          </p:nvPr>
        </p:nvSpPr>
        <p:spPr>
          <a:xfrm>
            <a:off x="5491137" y="3634919"/>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20" name="Espace réservé du texte 20">
            <a:extLst>
              <a:ext uri="{FF2B5EF4-FFF2-40B4-BE49-F238E27FC236}">
                <a16:creationId xmlns:a16="http://schemas.microsoft.com/office/drawing/2014/main" id="{6936406D-E41D-E44E-9576-D955ECFE0242}"/>
              </a:ext>
            </a:extLst>
          </p:cNvPr>
          <p:cNvSpPr>
            <a:spLocks noGrp="1"/>
          </p:cNvSpPr>
          <p:nvPr>
            <p:ph type="body" sz="quarter" idx="20" hasCustomPrompt="1"/>
          </p:nvPr>
        </p:nvSpPr>
        <p:spPr>
          <a:xfrm>
            <a:off x="5491137" y="4068926"/>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21" name="Espace réservé du texte 22">
            <a:extLst>
              <a:ext uri="{FF2B5EF4-FFF2-40B4-BE49-F238E27FC236}">
                <a16:creationId xmlns:a16="http://schemas.microsoft.com/office/drawing/2014/main" id="{A63475F9-7841-AF47-A9FC-B4582ACCE0D9}"/>
              </a:ext>
            </a:extLst>
          </p:cNvPr>
          <p:cNvSpPr>
            <a:spLocks noGrp="1"/>
          </p:cNvSpPr>
          <p:nvPr>
            <p:ph type="body" sz="quarter" idx="15" hasCustomPrompt="1"/>
          </p:nvPr>
        </p:nvSpPr>
        <p:spPr>
          <a:xfrm>
            <a:off x="608013" y="1080000"/>
            <a:ext cx="4472814" cy="3420000"/>
          </a:xfrm>
          <a:prstGeom prst="rect">
            <a:avLst/>
          </a:prstGeom>
        </p:spPr>
        <p:txBody>
          <a:bodyPr lIns="0" tIns="0" rIns="0" bIns="0"/>
          <a:lstStyle>
            <a:lvl1pPr marL="0" indent="0">
              <a:buFontTx/>
              <a:buNone/>
              <a:defRPr sz="1600" b="1" i="0" baseline="0">
                <a:solidFill>
                  <a:schemeClr val="accent4"/>
                </a:solidFill>
                <a:latin typeface="+mn-lt"/>
              </a:defRPr>
            </a:lvl1pPr>
            <a:lvl2pPr marL="457189" indent="0">
              <a:buClr>
                <a:schemeClr val="accent4"/>
              </a:buClr>
              <a:buFontTx/>
              <a:buNone/>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br>
              <a:rPr lang="fr-FR" dirty="0"/>
            </a:br>
            <a:r>
              <a:rPr lang="fr-FR" dirty="0" err="1"/>
              <a:t>jhywj</a:t>
            </a:r>
            <a:r>
              <a:rPr lang="fr-FR" dirty="0"/>
              <a:t> </a:t>
            </a:r>
            <a:r>
              <a:rPr lang="fr-FR" dirty="0" err="1"/>
              <a:t>chwjgvjchxgvxcjhgv</a:t>
            </a:r>
            <a:r>
              <a:rPr lang="fr-FR" dirty="0"/>
              <a:t> </a:t>
            </a:r>
            <a:r>
              <a:rPr lang="fr-FR" dirty="0" err="1"/>
              <a:t>jcjwxgcvjxgvjhcgwjghj</a:t>
            </a:r>
            <a:endParaRPr lang="fr-FR" dirty="0"/>
          </a:p>
        </p:txBody>
      </p:sp>
    </p:spTree>
    <p:extLst>
      <p:ext uri="{BB962C8B-B14F-4D97-AF65-F5344CB8AC3E}">
        <p14:creationId xmlns:p14="http://schemas.microsoft.com/office/powerpoint/2010/main" val="924032545"/>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calaire photo vierge">
    <p:spTree>
      <p:nvGrpSpPr>
        <p:cNvPr id="1" name=""/>
        <p:cNvGrpSpPr/>
        <p:nvPr/>
      </p:nvGrpSpPr>
      <p:grpSpPr>
        <a:xfrm>
          <a:off x="0" y="0"/>
          <a:ext cx="0" cy="0"/>
          <a:chOff x="0" y="0"/>
          <a:chExt cx="0" cy="0"/>
        </a:xfrm>
      </p:grpSpPr>
      <p:sp>
        <p:nvSpPr>
          <p:cNvPr id="11" name="Espace réservé pour une image  5">
            <a:extLst>
              <a:ext uri="{FF2B5EF4-FFF2-40B4-BE49-F238E27FC236}">
                <a16:creationId xmlns:a16="http://schemas.microsoft.com/office/drawing/2014/main" id="{61557D14-AEB6-AB44-9445-F8650BDFFFD2}"/>
              </a:ext>
            </a:extLst>
          </p:cNvPr>
          <p:cNvSpPr>
            <a:spLocks noGrp="1"/>
          </p:cNvSpPr>
          <p:nvPr>
            <p:ph type="pic" sz="quarter" idx="17" hasCustomPrompt="1"/>
          </p:nvPr>
        </p:nvSpPr>
        <p:spPr>
          <a:xfrm>
            <a:off x="0" y="0"/>
            <a:ext cx="9144000" cy="4536000"/>
          </a:xfrm>
          <a:prstGeom prst="rect">
            <a:avLst/>
          </a:prstGeom>
          <a:solidFill>
            <a:schemeClr val="bg1">
              <a:lumMod val="95000"/>
            </a:schemeClr>
          </a:solidFill>
          <a:ln>
            <a:noFill/>
          </a:ln>
        </p:spPr>
        <p:txBody>
          <a:bodyPr lIns="5400000" tIns="2052000" rIns="1584000"/>
          <a:lstStyle>
            <a:lvl1pPr marL="0" marR="0" indent="0" algn="l"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centrale pour insérer une image</a:t>
            </a:r>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F0EBFE0D-B4C5-4DED-9DE2-46104A3755E9}"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10" name="Espace réservé du texte 8">
            <a:extLst>
              <a:ext uri="{FF2B5EF4-FFF2-40B4-BE49-F238E27FC236}">
                <a16:creationId xmlns:a16="http://schemas.microsoft.com/office/drawing/2014/main" id="{031E5602-B3CE-5149-ABDF-CC12D6B66A82}"/>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4125698954"/>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e + 5 chiffr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271C2105-CCDA-47E1-9A79-21503CF3A143}"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70"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5" y="1080000"/>
            <a:ext cx="3013551" cy="3420000"/>
          </a:xfrm>
          <a:prstGeom prst="rect">
            <a:avLst/>
          </a:prstGeom>
        </p:spPr>
        <p:txBody>
          <a:bodyPr lIns="0" tIns="0" rIns="0" bIns="0"/>
          <a:lstStyle>
            <a:lvl1pPr marL="0" indent="0">
              <a:buFontTx/>
              <a:buNone/>
              <a:defRPr sz="1600" b="1" i="0" baseline="0">
                <a:solidFill>
                  <a:schemeClr val="accent4"/>
                </a:solidFill>
                <a:latin typeface="+mn-lt"/>
              </a:defRPr>
            </a:lvl1pPr>
            <a:lvl2pPr marL="457189" indent="0">
              <a:buClr>
                <a:schemeClr val="accent4"/>
              </a:buClr>
              <a:buFontTx/>
              <a:buNone/>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br>
              <a:rPr lang="fr-FR" dirty="0"/>
            </a:br>
            <a:r>
              <a:rPr lang="fr-FR" dirty="0" err="1"/>
              <a:t>jhywj</a:t>
            </a:r>
            <a:r>
              <a:rPr lang="fr-FR" dirty="0"/>
              <a:t> </a:t>
            </a:r>
            <a:r>
              <a:rPr lang="fr-FR" dirty="0" err="1"/>
              <a:t>chwjgvjchxgvxcjhgv</a:t>
            </a:r>
            <a:r>
              <a:rPr lang="fr-FR" dirty="0"/>
              <a:t> </a:t>
            </a:r>
            <a:r>
              <a:rPr lang="fr-FR" dirty="0" err="1"/>
              <a:t>jcjwxgcvjxgvjhcgwjghj</a:t>
            </a:r>
            <a:endParaRPr lang="fr-FR" dirty="0"/>
          </a:p>
        </p:txBody>
      </p:sp>
      <p:sp>
        <p:nvSpPr>
          <p:cNvPr id="21" name="Espace réservé du texte 20">
            <a:extLst>
              <a:ext uri="{FF2B5EF4-FFF2-40B4-BE49-F238E27FC236}">
                <a16:creationId xmlns:a16="http://schemas.microsoft.com/office/drawing/2014/main" id="{A43996AC-91D5-4645-8253-29FEA7768B8F}"/>
              </a:ext>
            </a:extLst>
          </p:cNvPr>
          <p:cNvSpPr>
            <a:spLocks noGrp="1"/>
          </p:cNvSpPr>
          <p:nvPr>
            <p:ph type="body" sz="quarter" idx="17" hasCustomPrompt="1"/>
          </p:nvPr>
        </p:nvSpPr>
        <p:spPr>
          <a:xfrm>
            <a:off x="6770558" y="1466237"/>
            <a:ext cx="1613941" cy="752308"/>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400" b="1" spc="-150">
                <a:solidFill>
                  <a:schemeClr val="tx2"/>
                </a:solidFill>
              </a:defRPr>
            </a:lvl1pPr>
          </a:lstStyle>
          <a:p>
            <a:pPr lvl="0"/>
            <a:r>
              <a:rPr lang="fr-FR" dirty="0"/>
              <a:t>0 000</a:t>
            </a:r>
          </a:p>
        </p:txBody>
      </p:sp>
      <p:sp>
        <p:nvSpPr>
          <p:cNvPr id="22" name="Espace réservé du texte 20">
            <a:extLst>
              <a:ext uri="{FF2B5EF4-FFF2-40B4-BE49-F238E27FC236}">
                <a16:creationId xmlns:a16="http://schemas.microsoft.com/office/drawing/2014/main" id="{3DCE8D01-1D51-BC4F-B119-A4D7D76E0BE7}"/>
              </a:ext>
            </a:extLst>
          </p:cNvPr>
          <p:cNvSpPr>
            <a:spLocks noGrp="1"/>
          </p:cNvSpPr>
          <p:nvPr>
            <p:ph type="body" sz="quarter" idx="18" hasCustomPrompt="1"/>
          </p:nvPr>
        </p:nvSpPr>
        <p:spPr>
          <a:xfrm>
            <a:off x="6770559" y="2218545"/>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24" name="Espace réservé du texte 20">
            <a:extLst>
              <a:ext uri="{FF2B5EF4-FFF2-40B4-BE49-F238E27FC236}">
                <a16:creationId xmlns:a16="http://schemas.microsoft.com/office/drawing/2014/main" id="{7D011DDD-F674-E04D-B4B9-F71E5E20A969}"/>
              </a:ext>
            </a:extLst>
          </p:cNvPr>
          <p:cNvSpPr>
            <a:spLocks noGrp="1"/>
          </p:cNvSpPr>
          <p:nvPr>
            <p:ph type="body" sz="quarter" idx="19" hasCustomPrompt="1"/>
          </p:nvPr>
        </p:nvSpPr>
        <p:spPr>
          <a:xfrm>
            <a:off x="4572001" y="1020593"/>
            <a:ext cx="1613941" cy="518398"/>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800" b="1" spc="-150" baseline="0">
                <a:solidFill>
                  <a:schemeClr val="accent4"/>
                </a:solidFill>
              </a:defRPr>
            </a:lvl1pPr>
          </a:lstStyle>
          <a:p>
            <a:pPr lvl="0"/>
            <a:r>
              <a:rPr lang="fr-FR" dirty="0"/>
              <a:t>0 000</a:t>
            </a:r>
          </a:p>
        </p:txBody>
      </p:sp>
      <p:sp>
        <p:nvSpPr>
          <p:cNvPr id="25" name="Espace réservé du texte 20">
            <a:extLst>
              <a:ext uri="{FF2B5EF4-FFF2-40B4-BE49-F238E27FC236}">
                <a16:creationId xmlns:a16="http://schemas.microsoft.com/office/drawing/2014/main" id="{1C6ADE64-C22C-BD4D-A36E-265EDEB3133F}"/>
              </a:ext>
            </a:extLst>
          </p:cNvPr>
          <p:cNvSpPr>
            <a:spLocks noGrp="1"/>
          </p:cNvSpPr>
          <p:nvPr>
            <p:ph type="body" sz="quarter" idx="20" hasCustomPrompt="1"/>
          </p:nvPr>
        </p:nvSpPr>
        <p:spPr>
          <a:xfrm>
            <a:off x="4572002" y="1538992"/>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26" name="Espace réservé du texte 20">
            <a:extLst>
              <a:ext uri="{FF2B5EF4-FFF2-40B4-BE49-F238E27FC236}">
                <a16:creationId xmlns:a16="http://schemas.microsoft.com/office/drawing/2014/main" id="{F4E1B1C6-FE35-3F4D-8863-464C71ACE2D1}"/>
              </a:ext>
            </a:extLst>
          </p:cNvPr>
          <p:cNvSpPr>
            <a:spLocks noGrp="1"/>
          </p:cNvSpPr>
          <p:nvPr>
            <p:ph type="body" sz="quarter" idx="21" hasCustomPrompt="1"/>
          </p:nvPr>
        </p:nvSpPr>
        <p:spPr>
          <a:xfrm>
            <a:off x="5021705" y="2323309"/>
            <a:ext cx="1613941" cy="40144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000" b="1" spc="0">
                <a:solidFill>
                  <a:schemeClr val="accent6"/>
                </a:solidFill>
              </a:defRPr>
            </a:lvl1pPr>
          </a:lstStyle>
          <a:p>
            <a:pPr lvl="0"/>
            <a:r>
              <a:rPr lang="fr-FR" dirty="0"/>
              <a:t>0 000</a:t>
            </a:r>
          </a:p>
        </p:txBody>
      </p:sp>
      <p:sp>
        <p:nvSpPr>
          <p:cNvPr id="27" name="Espace réservé du texte 20">
            <a:extLst>
              <a:ext uri="{FF2B5EF4-FFF2-40B4-BE49-F238E27FC236}">
                <a16:creationId xmlns:a16="http://schemas.microsoft.com/office/drawing/2014/main" id="{7ABCB8F0-653E-D141-A479-190D260E210B}"/>
              </a:ext>
            </a:extLst>
          </p:cNvPr>
          <p:cNvSpPr>
            <a:spLocks noGrp="1"/>
          </p:cNvSpPr>
          <p:nvPr>
            <p:ph type="body" sz="quarter" idx="22" hasCustomPrompt="1"/>
          </p:nvPr>
        </p:nvSpPr>
        <p:spPr>
          <a:xfrm>
            <a:off x="5021706" y="2724752"/>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28" name="Espace réservé du texte 20">
            <a:extLst>
              <a:ext uri="{FF2B5EF4-FFF2-40B4-BE49-F238E27FC236}">
                <a16:creationId xmlns:a16="http://schemas.microsoft.com/office/drawing/2014/main" id="{F66633FC-7757-8649-B030-05D9272448D3}"/>
              </a:ext>
            </a:extLst>
          </p:cNvPr>
          <p:cNvSpPr>
            <a:spLocks noGrp="1"/>
          </p:cNvSpPr>
          <p:nvPr>
            <p:ph type="body" sz="quarter" idx="23" hasCustomPrompt="1"/>
          </p:nvPr>
        </p:nvSpPr>
        <p:spPr>
          <a:xfrm>
            <a:off x="6455765" y="3239552"/>
            <a:ext cx="1613941" cy="518398"/>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800" b="1" spc="-150" baseline="0">
                <a:solidFill>
                  <a:schemeClr val="bg2"/>
                </a:solidFill>
              </a:defRPr>
            </a:lvl1pPr>
          </a:lstStyle>
          <a:p>
            <a:pPr lvl="0"/>
            <a:r>
              <a:rPr lang="fr-FR" dirty="0"/>
              <a:t>0 000</a:t>
            </a:r>
          </a:p>
        </p:txBody>
      </p:sp>
      <p:sp>
        <p:nvSpPr>
          <p:cNvPr id="29" name="Espace réservé du texte 20">
            <a:extLst>
              <a:ext uri="{FF2B5EF4-FFF2-40B4-BE49-F238E27FC236}">
                <a16:creationId xmlns:a16="http://schemas.microsoft.com/office/drawing/2014/main" id="{4719A5DA-CBF9-0242-9CDA-BF64E70479C3}"/>
              </a:ext>
            </a:extLst>
          </p:cNvPr>
          <p:cNvSpPr>
            <a:spLocks noGrp="1"/>
          </p:cNvSpPr>
          <p:nvPr>
            <p:ph type="body" sz="quarter" idx="24" hasCustomPrompt="1"/>
          </p:nvPr>
        </p:nvSpPr>
        <p:spPr>
          <a:xfrm>
            <a:off x="6455766" y="3757951"/>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30" name="Espace réservé du texte 20">
            <a:extLst>
              <a:ext uri="{FF2B5EF4-FFF2-40B4-BE49-F238E27FC236}">
                <a16:creationId xmlns:a16="http://schemas.microsoft.com/office/drawing/2014/main" id="{C0FC2DF1-14A5-944F-9BCA-1565C5C0AA74}"/>
              </a:ext>
            </a:extLst>
          </p:cNvPr>
          <p:cNvSpPr>
            <a:spLocks noGrp="1"/>
          </p:cNvSpPr>
          <p:nvPr>
            <p:ph type="body" sz="quarter" idx="25" hasCustomPrompt="1"/>
          </p:nvPr>
        </p:nvSpPr>
        <p:spPr>
          <a:xfrm>
            <a:off x="4117299" y="3471953"/>
            <a:ext cx="1613941" cy="635353"/>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600" b="1" spc="-150">
                <a:solidFill>
                  <a:schemeClr val="accent4">
                    <a:lumMod val="60000"/>
                    <a:lumOff val="40000"/>
                  </a:schemeClr>
                </a:solidFill>
              </a:defRPr>
            </a:lvl1pPr>
          </a:lstStyle>
          <a:p>
            <a:pPr lvl="0"/>
            <a:r>
              <a:rPr lang="fr-FR" dirty="0"/>
              <a:t>0 000</a:t>
            </a:r>
          </a:p>
        </p:txBody>
      </p:sp>
      <p:sp>
        <p:nvSpPr>
          <p:cNvPr id="31" name="Espace réservé du texte 20">
            <a:extLst>
              <a:ext uri="{FF2B5EF4-FFF2-40B4-BE49-F238E27FC236}">
                <a16:creationId xmlns:a16="http://schemas.microsoft.com/office/drawing/2014/main" id="{6B5B4FBA-FA9A-7643-9DC5-B356C6A91F83}"/>
              </a:ext>
            </a:extLst>
          </p:cNvPr>
          <p:cNvSpPr>
            <a:spLocks noGrp="1"/>
          </p:cNvSpPr>
          <p:nvPr>
            <p:ph type="body" sz="quarter" idx="26" hasCustomPrompt="1"/>
          </p:nvPr>
        </p:nvSpPr>
        <p:spPr>
          <a:xfrm>
            <a:off x="4117299" y="4107306"/>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Tree>
    <p:extLst>
      <p:ext uri="{BB962C8B-B14F-4D97-AF65-F5344CB8AC3E}">
        <p14:creationId xmlns:p14="http://schemas.microsoft.com/office/powerpoint/2010/main" val="3571679831"/>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photos V + légend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CCE60EC9-030D-48E5-BA0C-7321C1CF6FF2}"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70"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1408434" y="3976071"/>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783" indent="-228594">
              <a:buClr>
                <a:schemeClr val="accent4"/>
              </a:buClr>
              <a:buFont typeface="Wingdings" pitchFamily="2" charset="2"/>
              <a:buChar char="§"/>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6" name="Espace réservé pour une image  5">
            <a:extLst>
              <a:ext uri="{FF2B5EF4-FFF2-40B4-BE49-F238E27FC236}">
                <a16:creationId xmlns:a16="http://schemas.microsoft.com/office/drawing/2014/main" id="{503CCB31-A1A6-4044-81B7-1A5E0FEC7540}"/>
              </a:ext>
            </a:extLst>
          </p:cNvPr>
          <p:cNvSpPr>
            <a:spLocks noGrp="1"/>
          </p:cNvSpPr>
          <p:nvPr>
            <p:ph type="pic" sz="quarter" idx="17" hasCustomPrompt="1"/>
          </p:nvPr>
        </p:nvSpPr>
        <p:spPr>
          <a:xfrm>
            <a:off x="1408432" y="1079999"/>
            <a:ext cx="1826508" cy="2739762"/>
          </a:xfrm>
          <a:prstGeom prst="rect">
            <a:avLst/>
          </a:prstGeom>
          <a:solidFill>
            <a:schemeClr val="bg1">
              <a:lumMod val="95000"/>
            </a:schemeClr>
          </a:solidFill>
        </p:spPr>
        <p:txBody>
          <a:bodyPr lIns="108000" tIns="612000" rIns="108000"/>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0" name="Espace réservé du texte 22">
            <a:extLst>
              <a:ext uri="{FF2B5EF4-FFF2-40B4-BE49-F238E27FC236}">
                <a16:creationId xmlns:a16="http://schemas.microsoft.com/office/drawing/2014/main" id="{7920534A-7F39-6E49-9C14-E72F5DE616B0}"/>
              </a:ext>
            </a:extLst>
          </p:cNvPr>
          <p:cNvSpPr>
            <a:spLocks noGrp="1"/>
          </p:cNvSpPr>
          <p:nvPr>
            <p:ph type="body" sz="quarter" idx="18" hasCustomPrompt="1"/>
          </p:nvPr>
        </p:nvSpPr>
        <p:spPr>
          <a:xfrm>
            <a:off x="3658747" y="3976071"/>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783" indent="-228594">
              <a:buClr>
                <a:schemeClr val="accent4"/>
              </a:buClr>
              <a:buFont typeface="Wingdings" pitchFamily="2" charset="2"/>
              <a:buChar char="§"/>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1" name="Espace réservé pour une image  5">
            <a:extLst>
              <a:ext uri="{FF2B5EF4-FFF2-40B4-BE49-F238E27FC236}">
                <a16:creationId xmlns:a16="http://schemas.microsoft.com/office/drawing/2014/main" id="{66739F86-0D54-0D4C-BF12-B731051C1FDA}"/>
              </a:ext>
            </a:extLst>
          </p:cNvPr>
          <p:cNvSpPr>
            <a:spLocks noGrp="1"/>
          </p:cNvSpPr>
          <p:nvPr>
            <p:ph type="pic" sz="quarter" idx="19" hasCustomPrompt="1"/>
          </p:nvPr>
        </p:nvSpPr>
        <p:spPr>
          <a:xfrm>
            <a:off x="3658745" y="1079999"/>
            <a:ext cx="1826508" cy="2739762"/>
          </a:xfrm>
          <a:prstGeom prst="rect">
            <a:avLst/>
          </a:prstGeom>
          <a:solidFill>
            <a:schemeClr val="bg1">
              <a:lumMod val="95000"/>
            </a:schemeClr>
          </a:solidFill>
        </p:spPr>
        <p:txBody>
          <a:bodyPr lIns="108000" tIns="612000" rIns="108000"/>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2" name="Espace réservé du texte 22">
            <a:extLst>
              <a:ext uri="{FF2B5EF4-FFF2-40B4-BE49-F238E27FC236}">
                <a16:creationId xmlns:a16="http://schemas.microsoft.com/office/drawing/2014/main" id="{A25A47A4-135A-154B-B441-C68AF69F3AA9}"/>
              </a:ext>
            </a:extLst>
          </p:cNvPr>
          <p:cNvSpPr>
            <a:spLocks noGrp="1"/>
          </p:cNvSpPr>
          <p:nvPr>
            <p:ph type="body" sz="quarter" idx="20" hasCustomPrompt="1"/>
          </p:nvPr>
        </p:nvSpPr>
        <p:spPr>
          <a:xfrm>
            <a:off x="5895564" y="3976071"/>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783" indent="-228594">
              <a:buClr>
                <a:schemeClr val="accent4"/>
              </a:buClr>
              <a:buFont typeface="Wingdings" pitchFamily="2" charset="2"/>
              <a:buChar char="§"/>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3" name="Espace réservé pour une image  5">
            <a:extLst>
              <a:ext uri="{FF2B5EF4-FFF2-40B4-BE49-F238E27FC236}">
                <a16:creationId xmlns:a16="http://schemas.microsoft.com/office/drawing/2014/main" id="{C353F987-D521-1240-9FB0-8E49BF75E1DC}"/>
              </a:ext>
            </a:extLst>
          </p:cNvPr>
          <p:cNvSpPr>
            <a:spLocks noGrp="1"/>
          </p:cNvSpPr>
          <p:nvPr>
            <p:ph type="pic" sz="quarter" idx="21" hasCustomPrompt="1"/>
          </p:nvPr>
        </p:nvSpPr>
        <p:spPr>
          <a:xfrm>
            <a:off x="5895562" y="1079999"/>
            <a:ext cx="1826508" cy="2739762"/>
          </a:xfrm>
          <a:prstGeom prst="rect">
            <a:avLst/>
          </a:prstGeom>
          <a:solidFill>
            <a:schemeClr val="bg1">
              <a:lumMod val="95000"/>
            </a:schemeClr>
          </a:solidFill>
        </p:spPr>
        <p:txBody>
          <a:bodyPr lIns="108000" tIns="612000" rIns="108000"/>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Tree>
    <p:extLst>
      <p:ext uri="{BB962C8B-B14F-4D97-AF65-F5344CB8AC3E}">
        <p14:creationId xmlns:p14="http://schemas.microsoft.com/office/powerpoint/2010/main" val="1245953955"/>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photos V + lég. sombr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C05291-6969-B54A-AA3B-FC9E8BC24460}"/>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6DE61C5C-8F31-4A23-9277-77BAA1DDF396}"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70" y="177388"/>
            <a:ext cx="4591771" cy="523926"/>
          </a:xfrm>
          <a:prstGeom prst="rect">
            <a:avLst/>
          </a:prstGeom>
        </p:spPr>
        <p:txBody>
          <a:bodyPr lIns="0" tIns="0" rIns="0" bIns="0" anchor="b" anchorCtr="0"/>
          <a:lstStyle>
            <a:lvl1pPr>
              <a:defRPr sz="1500" b="0">
                <a:solidFill>
                  <a:schemeClr val="bg1"/>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1407601" y="3976071"/>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1"/>
                </a:solidFill>
                <a:effectLst/>
              </a:defRPr>
            </a:lvl1pPr>
            <a:lvl2pPr marL="685783" indent="-228594">
              <a:buClr>
                <a:schemeClr val="accent4"/>
              </a:buClr>
              <a:buFont typeface="Wingdings" pitchFamily="2" charset="2"/>
              <a:buChar char="§"/>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 </a:t>
            </a:r>
            <a:r>
              <a:rPr lang="fr-FR" dirty="0" err="1"/>
              <a:t>Ovit</a:t>
            </a:r>
            <a:r>
              <a:rPr lang="fr-FR" dirty="0"/>
              <a:t> </a:t>
            </a:r>
            <a:r>
              <a:rPr lang="fr-FR" dirty="0" err="1"/>
              <a:t>moluptae</a:t>
            </a:r>
            <a:r>
              <a:rPr lang="fr-FR" dirty="0"/>
              <a:t> </a:t>
            </a:r>
            <a:r>
              <a:rPr lang="fr-FR" dirty="0" err="1"/>
              <a:t>nonemquatem</a:t>
            </a:r>
            <a:r>
              <a:rPr lang="fr-FR" dirty="0"/>
              <a:t>. Aces </a:t>
            </a:r>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endParaRPr lang="fr-FR" dirty="0"/>
          </a:p>
        </p:txBody>
      </p:sp>
      <p:sp>
        <p:nvSpPr>
          <p:cNvPr id="6" name="Espace réservé pour une image  5">
            <a:extLst>
              <a:ext uri="{FF2B5EF4-FFF2-40B4-BE49-F238E27FC236}">
                <a16:creationId xmlns:a16="http://schemas.microsoft.com/office/drawing/2014/main" id="{503CCB31-A1A6-4044-81B7-1A5E0FEC7540}"/>
              </a:ext>
            </a:extLst>
          </p:cNvPr>
          <p:cNvSpPr>
            <a:spLocks noGrp="1"/>
          </p:cNvSpPr>
          <p:nvPr>
            <p:ph type="pic" sz="quarter" idx="17" hasCustomPrompt="1"/>
          </p:nvPr>
        </p:nvSpPr>
        <p:spPr>
          <a:xfrm>
            <a:off x="1407600" y="1079999"/>
            <a:ext cx="1826508" cy="2739762"/>
          </a:xfrm>
          <a:prstGeom prst="rect">
            <a:avLst/>
          </a:prstGeom>
          <a:solidFill>
            <a:schemeClr val="bg1"/>
          </a:solidFill>
          <a:ln>
            <a:noFill/>
          </a:ln>
        </p:spPr>
        <p:txBody>
          <a:bodyPr lIns="108000" tIns="612000" rIns="108000"/>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0" name="Espace réservé du texte 22">
            <a:extLst>
              <a:ext uri="{FF2B5EF4-FFF2-40B4-BE49-F238E27FC236}">
                <a16:creationId xmlns:a16="http://schemas.microsoft.com/office/drawing/2014/main" id="{7920534A-7F39-6E49-9C14-E72F5DE616B0}"/>
              </a:ext>
            </a:extLst>
          </p:cNvPr>
          <p:cNvSpPr>
            <a:spLocks noGrp="1"/>
          </p:cNvSpPr>
          <p:nvPr>
            <p:ph type="body" sz="quarter" idx="18" hasCustomPrompt="1"/>
          </p:nvPr>
        </p:nvSpPr>
        <p:spPr>
          <a:xfrm>
            <a:off x="3658747" y="3976071"/>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1"/>
                </a:solidFill>
                <a:effectLst/>
              </a:defRPr>
            </a:lvl1pPr>
            <a:lvl2pPr marL="685783" indent="-228594">
              <a:buClr>
                <a:schemeClr val="accent4"/>
              </a:buClr>
              <a:buFont typeface="Wingdings" pitchFamily="2" charset="2"/>
              <a:buChar char="§"/>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 </a:t>
            </a:r>
            <a:r>
              <a:rPr lang="fr-FR" dirty="0" err="1"/>
              <a:t>Ovit</a:t>
            </a:r>
            <a:r>
              <a:rPr lang="fr-FR" dirty="0"/>
              <a:t> </a:t>
            </a:r>
            <a:r>
              <a:rPr lang="fr-FR" dirty="0" err="1"/>
              <a:t>moluptae</a:t>
            </a:r>
            <a:r>
              <a:rPr lang="fr-FR" dirty="0"/>
              <a:t> </a:t>
            </a:r>
            <a:r>
              <a:rPr lang="fr-FR" dirty="0" err="1"/>
              <a:t>nonemquatem</a:t>
            </a:r>
            <a:r>
              <a:rPr lang="fr-FR" dirty="0"/>
              <a:t>. Aces </a:t>
            </a:r>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endParaRPr lang="fr-FR" dirty="0"/>
          </a:p>
        </p:txBody>
      </p:sp>
      <p:sp>
        <p:nvSpPr>
          <p:cNvPr id="21" name="Espace réservé pour une image  5">
            <a:extLst>
              <a:ext uri="{FF2B5EF4-FFF2-40B4-BE49-F238E27FC236}">
                <a16:creationId xmlns:a16="http://schemas.microsoft.com/office/drawing/2014/main" id="{66739F86-0D54-0D4C-BF12-B731051C1FDA}"/>
              </a:ext>
            </a:extLst>
          </p:cNvPr>
          <p:cNvSpPr>
            <a:spLocks noGrp="1"/>
          </p:cNvSpPr>
          <p:nvPr>
            <p:ph type="pic" sz="quarter" idx="19" hasCustomPrompt="1"/>
          </p:nvPr>
        </p:nvSpPr>
        <p:spPr>
          <a:xfrm>
            <a:off x="3658745" y="1079999"/>
            <a:ext cx="1826508" cy="2739762"/>
          </a:xfrm>
          <a:prstGeom prst="rect">
            <a:avLst/>
          </a:prstGeom>
          <a:solidFill>
            <a:schemeClr val="bg1"/>
          </a:solidFill>
          <a:ln>
            <a:noFill/>
          </a:ln>
        </p:spPr>
        <p:txBody>
          <a:bodyPr lIns="108000" tIns="612000" rIns="108000"/>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2" name="Espace réservé du texte 22">
            <a:extLst>
              <a:ext uri="{FF2B5EF4-FFF2-40B4-BE49-F238E27FC236}">
                <a16:creationId xmlns:a16="http://schemas.microsoft.com/office/drawing/2014/main" id="{A25A47A4-135A-154B-B441-C68AF69F3AA9}"/>
              </a:ext>
            </a:extLst>
          </p:cNvPr>
          <p:cNvSpPr>
            <a:spLocks noGrp="1"/>
          </p:cNvSpPr>
          <p:nvPr>
            <p:ph type="body" sz="quarter" idx="20" hasCustomPrompt="1"/>
          </p:nvPr>
        </p:nvSpPr>
        <p:spPr>
          <a:xfrm>
            <a:off x="5896801" y="3976071"/>
            <a:ext cx="1826507" cy="523927"/>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783" indent="-228594">
              <a:buClr>
                <a:schemeClr val="accent4"/>
              </a:buClr>
              <a:buFont typeface="Wingdings" pitchFamily="2" charset="2"/>
              <a:buChar char="§"/>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 </a:t>
            </a:r>
            <a:r>
              <a:rPr lang="fr-FR" dirty="0" err="1"/>
              <a:t>Ovit</a:t>
            </a:r>
            <a:r>
              <a:rPr lang="fr-FR" dirty="0"/>
              <a:t> </a:t>
            </a:r>
            <a:r>
              <a:rPr lang="fr-FR" dirty="0" err="1"/>
              <a:t>moluptae</a:t>
            </a:r>
            <a:r>
              <a:rPr lang="fr-FR" dirty="0"/>
              <a:t> </a:t>
            </a:r>
            <a:r>
              <a:rPr lang="fr-FR" dirty="0" err="1"/>
              <a:t>nonemquatem</a:t>
            </a:r>
            <a:r>
              <a:rPr lang="fr-FR" dirty="0"/>
              <a:t>. Aces </a:t>
            </a:r>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endParaRPr lang="fr-FR" dirty="0"/>
          </a:p>
        </p:txBody>
      </p:sp>
      <p:sp>
        <p:nvSpPr>
          <p:cNvPr id="23" name="Espace réservé pour une image  5">
            <a:extLst>
              <a:ext uri="{FF2B5EF4-FFF2-40B4-BE49-F238E27FC236}">
                <a16:creationId xmlns:a16="http://schemas.microsoft.com/office/drawing/2014/main" id="{C353F987-D521-1240-9FB0-8E49BF75E1DC}"/>
              </a:ext>
            </a:extLst>
          </p:cNvPr>
          <p:cNvSpPr>
            <a:spLocks noGrp="1"/>
          </p:cNvSpPr>
          <p:nvPr>
            <p:ph type="pic" sz="quarter" idx="21" hasCustomPrompt="1"/>
          </p:nvPr>
        </p:nvSpPr>
        <p:spPr>
          <a:xfrm>
            <a:off x="5896800" y="1079999"/>
            <a:ext cx="1826508" cy="2739762"/>
          </a:xfrm>
          <a:prstGeom prst="rect">
            <a:avLst/>
          </a:prstGeom>
          <a:solidFill>
            <a:schemeClr val="bg1"/>
          </a:solidFill>
          <a:ln>
            <a:noFill/>
          </a:ln>
        </p:spPr>
        <p:txBody>
          <a:bodyPr lIns="108000" tIns="612000" rIns="108000"/>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Tree>
    <p:extLst>
      <p:ext uri="{BB962C8B-B14F-4D97-AF65-F5344CB8AC3E}">
        <p14:creationId xmlns:p14="http://schemas.microsoft.com/office/powerpoint/2010/main" val="703308921"/>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photos H + 3 point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4A72324C-237B-4F3A-A938-E85D8CD2A389}"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70"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7" name="Espace réservé pour une image  5">
            <a:extLst>
              <a:ext uri="{FF2B5EF4-FFF2-40B4-BE49-F238E27FC236}">
                <a16:creationId xmlns:a16="http://schemas.microsoft.com/office/drawing/2014/main" id="{BB57DFD9-683F-AF43-90E8-60EDB6B7294F}"/>
              </a:ext>
            </a:extLst>
          </p:cNvPr>
          <p:cNvSpPr>
            <a:spLocks noGrp="1"/>
          </p:cNvSpPr>
          <p:nvPr>
            <p:ph type="pic" sz="quarter" idx="22" hasCustomPrompt="1"/>
          </p:nvPr>
        </p:nvSpPr>
        <p:spPr>
          <a:xfrm>
            <a:off x="612000" y="1074738"/>
            <a:ext cx="2416662" cy="1611108"/>
          </a:xfrm>
          <a:prstGeom prst="rect">
            <a:avLst/>
          </a:prstGeom>
          <a:solidFill>
            <a:schemeClr val="bg1">
              <a:lumMod val="95000"/>
            </a:schemeClr>
          </a:solidFill>
        </p:spPr>
        <p:txBody>
          <a:bodyPr lIns="0" tIns="216000" rIns="36000"/>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6" name="Espace réservé pour une image  5">
            <a:extLst>
              <a:ext uri="{FF2B5EF4-FFF2-40B4-BE49-F238E27FC236}">
                <a16:creationId xmlns:a16="http://schemas.microsoft.com/office/drawing/2014/main" id="{1796744E-1464-BD4A-AFAB-E2A3429EE6A9}"/>
              </a:ext>
            </a:extLst>
          </p:cNvPr>
          <p:cNvSpPr>
            <a:spLocks noGrp="1"/>
          </p:cNvSpPr>
          <p:nvPr>
            <p:ph type="pic" sz="quarter" idx="27" hasCustomPrompt="1"/>
          </p:nvPr>
        </p:nvSpPr>
        <p:spPr>
          <a:xfrm>
            <a:off x="3287182" y="1074738"/>
            <a:ext cx="2416662" cy="1611108"/>
          </a:xfrm>
          <a:prstGeom prst="rect">
            <a:avLst/>
          </a:prstGeom>
          <a:solidFill>
            <a:schemeClr val="bg1">
              <a:lumMod val="95000"/>
            </a:schemeClr>
          </a:solidFill>
        </p:spPr>
        <p:txBody>
          <a:bodyPr lIns="0" tIns="216000" rIns="36000"/>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7" name="Espace réservé pour une image  5">
            <a:extLst>
              <a:ext uri="{FF2B5EF4-FFF2-40B4-BE49-F238E27FC236}">
                <a16:creationId xmlns:a16="http://schemas.microsoft.com/office/drawing/2014/main" id="{4EF5FEEC-A81F-434E-ABF5-18938384A188}"/>
              </a:ext>
            </a:extLst>
          </p:cNvPr>
          <p:cNvSpPr>
            <a:spLocks noGrp="1"/>
          </p:cNvSpPr>
          <p:nvPr>
            <p:ph type="pic" sz="quarter" idx="28" hasCustomPrompt="1"/>
          </p:nvPr>
        </p:nvSpPr>
        <p:spPr>
          <a:xfrm>
            <a:off x="5962163" y="1074738"/>
            <a:ext cx="2416662" cy="1611108"/>
          </a:xfrm>
          <a:prstGeom prst="rect">
            <a:avLst/>
          </a:prstGeom>
          <a:solidFill>
            <a:schemeClr val="bg1">
              <a:lumMod val="95000"/>
            </a:schemeClr>
          </a:solidFill>
        </p:spPr>
        <p:txBody>
          <a:bodyPr lIns="0" tIns="216000" rIns="36000"/>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15" name="Espace réservé du texte 14">
            <a:extLst>
              <a:ext uri="{FF2B5EF4-FFF2-40B4-BE49-F238E27FC236}">
                <a16:creationId xmlns:a16="http://schemas.microsoft.com/office/drawing/2014/main" id="{C05A0749-F139-034E-93F4-B5F210CC17D5}"/>
              </a:ext>
            </a:extLst>
          </p:cNvPr>
          <p:cNvSpPr>
            <a:spLocks noGrp="1"/>
          </p:cNvSpPr>
          <p:nvPr>
            <p:ph type="body" sz="quarter" idx="30" hasCustomPrompt="1"/>
          </p:nvPr>
        </p:nvSpPr>
        <p:spPr>
          <a:xfrm>
            <a:off x="608014" y="2782603"/>
            <a:ext cx="2416662" cy="266928"/>
          </a:xfrm>
          <a:prstGeom prst="rect">
            <a:avLst/>
          </a:prstGeom>
        </p:spPr>
        <p:txBody>
          <a:bodyPr/>
          <a:lstStyle>
            <a:lvl1pPr marL="0" indent="0" algn="ctr">
              <a:buFontTx/>
              <a:buNone/>
              <a:defRPr sz="1600">
                <a:solidFill>
                  <a:schemeClr val="accent5"/>
                </a:solidFill>
                <a:latin typeface="+mj-lt"/>
              </a:defRPr>
            </a:lvl1pPr>
          </a:lstStyle>
          <a:p>
            <a:pPr lvl="0"/>
            <a:r>
              <a:rPr lang="fr-FR" dirty="0"/>
              <a:t>N°1 sur une ligne</a:t>
            </a:r>
          </a:p>
        </p:txBody>
      </p:sp>
      <p:sp>
        <p:nvSpPr>
          <p:cNvPr id="35" name="Espace réservé du texte 34">
            <a:extLst>
              <a:ext uri="{FF2B5EF4-FFF2-40B4-BE49-F238E27FC236}">
                <a16:creationId xmlns:a16="http://schemas.microsoft.com/office/drawing/2014/main" id="{15AE467E-A339-C849-BB7F-6E26A79641AE}"/>
              </a:ext>
            </a:extLst>
          </p:cNvPr>
          <p:cNvSpPr>
            <a:spLocks noGrp="1"/>
          </p:cNvSpPr>
          <p:nvPr>
            <p:ph type="body" sz="quarter" idx="31" hasCustomPrompt="1"/>
          </p:nvPr>
        </p:nvSpPr>
        <p:spPr>
          <a:xfrm>
            <a:off x="608014" y="3111297"/>
            <a:ext cx="2416663" cy="424732"/>
          </a:xfrm>
          <a:prstGeom prst="rect">
            <a:avLst/>
          </a:prstGeom>
        </p:spPr>
        <p:txBody>
          <a:bodyPr>
            <a:spAutoFit/>
          </a:bodyPr>
          <a:lstStyle>
            <a:lvl1pPr marL="0" indent="0" algn="ctr">
              <a:spcBef>
                <a:spcPts val="0"/>
              </a:spcBef>
              <a:buFontTx/>
              <a:buNone/>
              <a:defRPr sz="1200">
                <a:latin typeface="+mn-lt"/>
              </a:defRPr>
            </a:lvl1pPr>
          </a:lstStyle>
          <a:p>
            <a:pPr lvl="0"/>
            <a:r>
              <a:rPr lang="fr-FR" dirty="0"/>
              <a:t>Insérez du texte sur le nombre de lignes souhaité</a:t>
            </a:r>
          </a:p>
        </p:txBody>
      </p:sp>
      <p:sp>
        <p:nvSpPr>
          <p:cNvPr id="36" name="Espace réservé du texte 14">
            <a:extLst>
              <a:ext uri="{FF2B5EF4-FFF2-40B4-BE49-F238E27FC236}">
                <a16:creationId xmlns:a16="http://schemas.microsoft.com/office/drawing/2014/main" id="{87F66423-B4ED-9445-90F2-50773D5B6DFF}"/>
              </a:ext>
            </a:extLst>
          </p:cNvPr>
          <p:cNvSpPr>
            <a:spLocks noGrp="1"/>
          </p:cNvSpPr>
          <p:nvPr>
            <p:ph type="body" sz="quarter" idx="32" hasCustomPrompt="1"/>
          </p:nvPr>
        </p:nvSpPr>
        <p:spPr>
          <a:xfrm>
            <a:off x="3287182" y="2782603"/>
            <a:ext cx="2416662" cy="266928"/>
          </a:xfrm>
          <a:prstGeom prst="rect">
            <a:avLst/>
          </a:prstGeom>
        </p:spPr>
        <p:txBody>
          <a:bodyPr/>
          <a:lstStyle>
            <a:lvl1pPr marL="0" indent="0" algn="ctr">
              <a:buFontTx/>
              <a:buNone/>
              <a:defRPr sz="1600">
                <a:solidFill>
                  <a:schemeClr val="accent5"/>
                </a:solidFill>
                <a:latin typeface="+mj-lt"/>
              </a:defRPr>
            </a:lvl1pPr>
          </a:lstStyle>
          <a:p>
            <a:pPr lvl="0"/>
            <a:r>
              <a:rPr lang="fr-FR" dirty="0"/>
              <a:t>N°2 sur une ligne</a:t>
            </a:r>
          </a:p>
        </p:txBody>
      </p:sp>
      <p:sp>
        <p:nvSpPr>
          <p:cNvPr id="37" name="Espace réservé du texte 34">
            <a:extLst>
              <a:ext uri="{FF2B5EF4-FFF2-40B4-BE49-F238E27FC236}">
                <a16:creationId xmlns:a16="http://schemas.microsoft.com/office/drawing/2014/main" id="{58DAF75E-30C0-A444-9C49-634905407121}"/>
              </a:ext>
            </a:extLst>
          </p:cNvPr>
          <p:cNvSpPr>
            <a:spLocks noGrp="1"/>
          </p:cNvSpPr>
          <p:nvPr>
            <p:ph type="body" sz="quarter" idx="33" hasCustomPrompt="1"/>
          </p:nvPr>
        </p:nvSpPr>
        <p:spPr>
          <a:xfrm>
            <a:off x="3287183" y="3111297"/>
            <a:ext cx="2416663" cy="424732"/>
          </a:xfrm>
          <a:prstGeom prst="rect">
            <a:avLst/>
          </a:prstGeom>
        </p:spPr>
        <p:txBody>
          <a:bodyPr>
            <a:spAutoFit/>
          </a:bodyPr>
          <a:lstStyle>
            <a:lvl1pPr marL="0" indent="0" algn="ctr">
              <a:spcBef>
                <a:spcPts val="0"/>
              </a:spcBef>
              <a:buFontTx/>
              <a:buNone/>
              <a:defRPr sz="1200">
                <a:latin typeface="+mn-lt"/>
              </a:defRPr>
            </a:lvl1pPr>
          </a:lstStyle>
          <a:p>
            <a:pPr lvl="0"/>
            <a:r>
              <a:rPr lang="fr-FR" dirty="0"/>
              <a:t>Insérez du texte sur le nombre de lignes souhaité</a:t>
            </a:r>
          </a:p>
        </p:txBody>
      </p:sp>
      <p:sp>
        <p:nvSpPr>
          <p:cNvPr id="38" name="Espace réservé du texte 14">
            <a:extLst>
              <a:ext uri="{FF2B5EF4-FFF2-40B4-BE49-F238E27FC236}">
                <a16:creationId xmlns:a16="http://schemas.microsoft.com/office/drawing/2014/main" id="{E57EA442-BBA4-5D41-9762-CCACB4500BE9}"/>
              </a:ext>
            </a:extLst>
          </p:cNvPr>
          <p:cNvSpPr>
            <a:spLocks noGrp="1"/>
          </p:cNvSpPr>
          <p:nvPr>
            <p:ph type="body" sz="quarter" idx="34" hasCustomPrompt="1"/>
          </p:nvPr>
        </p:nvSpPr>
        <p:spPr>
          <a:xfrm>
            <a:off x="5962163" y="2782603"/>
            <a:ext cx="2416662" cy="266928"/>
          </a:xfrm>
          <a:prstGeom prst="rect">
            <a:avLst/>
          </a:prstGeom>
        </p:spPr>
        <p:txBody>
          <a:bodyPr/>
          <a:lstStyle>
            <a:lvl1pPr marL="0" indent="0" algn="ctr">
              <a:buFontTx/>
              <a:buNone/>
              <a:defRPr sz="1600">
                <a:solidFill>
                  <a:schemeClr val="accent5"/>
                </a:solidFill>
                <a:latin typeface="+mj-lt"/>
              </a:defRPr>
            </a:lvl1pPr>
          </a:lstStyle>
          <a:p>
            <a:pPr lvl="0"/>
            <a:r>
              <a:rPr lang="fr-FR" dirty="0"/>
              <a:t>N°3 sur une ligne</a:t>
            </a:r>
          </a:p>
        </p:txBody>
      </p:sp>
      <p:sp>
        <p:nvSpPr>
          <p:cNvPr id="39" name="Espace réservé du texte 34">
            <a:extLst>
              <a:ext uri="{FF2B5EF4-FFF2-40B4-BE49-F238E27FC236}">
                <a16:creationId xmlns:a16="http://schemas.microsoft.com/office/drawing/2014/main" id="{6ECD34DE-7A29-8945-9EE6-DCEBB7BBB717}"/>
              </a:ext>
            </a:extLst>
          </p:cNvPr>
          <p:cNvSpPr>
            <a:spLocks noGrp="1"/>
          </p:cNvSpPr>
          <p:nvPr>
            <p:ph type="body" sz="quarter" idx="35" hasCustomPrompt="1"/>
          </p:nvPr>
        </p:nvSpPr>
        <p:spPr>
          <a:xfrm>
            <a:off x="5962164" y="3111297"/>
            <a:ext cx="2416663" cy="424732"/>
          </a:xfrm>
          <a:prstGeom prst="rect">
            <a:avLst/>
          </a:prstGeom>
        </p:spPr>
        <p:txBody>
          <a:bodyPr>
            <a:spAutoFit/>
          </a:bodyPr>
          <a:lstStyle>
            <a:lvl1pPr marL="0" indent="0" algn="ctr">
              <a:spcBef>
                <a:spcPts val="0"/>
              </a:spcBef>
              <a:buFontTx/>
              <a:buNone/>
              <a:defRPr sz="1200">
                <a:latin typeface="+mn-lt"/>
              </a:defRPr>
            </a:lvl1pPr>
          </a:lstStyle>
          <a:p>
            <a:pPr lvl="0"/>
            <a:r>
              <a:rPr lang="fr-FR" dirty="0"/>
              <a:t>Insérez du texte sur le nombre de lignes souhaité</a:t>
            </a:r>
          </a:p>
        </p:txBody>
      </p:sp>
    </p:spTree>
    <p:extLst>
      <p:ext uri="{BB962C8B-B14F-4D97-AF65-F5344CB8AC3E}">
        <p14:creationId xmlns:p14="http://schemas.microsoft.com/office/powerpoint/2010/main" val="2546197500"/>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photos H + légend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9F4E1C7D-6FC1-46C4-B5CF-7D3BB746D94C}"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70"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612001" y="4063876"/>
            <a:ext cx="4249244" cy="438275"/>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783" indent="-228594">
              <a:buClr>
                <a:schemeClr val="accent4"/>
              </a:buClr>
              <a:buFont typeface="Wingdings" pitchFamily="2" charset="2"/>
              <a:buChar char="§"/>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pour les 3 photos</a:t>
            </a:r>
          </a:p>
        </p:txBody>
      </p:sp>
      <p:sp>
        <p:nvSpPr>
          <p:cNvPr id="17" name="Espace réservé pour une image  5">
            <a:extLst>
              <a:ext uri="{FF2B5EF4-FFF2-40B4-BE49-F238E27FC236}">
                <a16:creationId xmlns:a16="http://schemas.microsoft.com/office/drawing/2014/main" id="{BB57DFD9-683F-AF43-90E8-60EDB6B7294F}"/>
              </a:ext>
            </a:extLst>
          </p:cNvPr>
          <p:cNvSpPr>
            <a:spLocks noGrp="1"/>
          </p:cNvSpPr>
          <p:nvPr>
            <p:ph type="pic" sz="quarter" idx="22" hasCustomPrompt="1"/>
          </p:nvPr>
        </p:nvSpPr>
        <p:spPr>
          <a:xfrm>
            <a:off x="612001" y="1074738"/>
            <a:ext cx="4249244" cy="2832829"/>
          </a:xfrm>
          <a:prstGeom prst="rect">
            <a:avLst/>
          </a:prstGeom>
          <a:solidFill>
            <a:schemeClr val="bg1">
              <a:lumMod val="95000"/>
            </a:schemeClr>
          </a:solidFill>
        </p:spPr>
        <p:txBody>
          <a:bodyPr lIns="936000" tIns="684000" rIns="936000"/>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6" name="Espace réservé pour une image  5">
            <a:extLst>
              <a:ext uri="{FF2B5EF4-FFF2-40B4-BE49-F238E27FC236}">
                <a16:creationId xmlns:a16="http://schemas.microsoft.com/office/drawing/2014/main" id="{1796744E-1464-BD4A-AFAB-E2A3429EE6A9}"/>
              </a:ext>
            </a:extLst>
          </p:cNvPr>
          <p:cNvSpPr>
            <a:spLocks noGrp="1"/>
          </p:cNvSpPr>
          <p:nvPr>
            <p:ph type="pic" sz="quarter" idx="27" hasCustomPrompt="1"/>
          </p:nvPr>
        </p:nvSpPr>
        <p:spPr>
          <a:xfrm>
            <a:off x="5271555" y="334382"/>
            <a:ext cx="3107270" cy="2071513"/>
          </a:xfrm>
          <a:prstGeom prst="rect">
            <a:avLst/>
          </a:prstGeom>
          <a:solidFill>
            <a:schemeClr val="bg1">
              <a:lumMod val="95000"/>
            </a:schemeClr>
          </a:solidFill>
        </p:spPr>
        <p:txBody>
          <a:bodyPr lIns="396000" tIns="360000" rIns="396000"/>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15" name="Espace réservé pour une image  5">
            <a:extLst>
              <a:ext uri="{FF2B5EF4-FFF2-40B4-BE49-F238E27FC236}">
                <a16:creationId xmlns:a16="http://schemas.microsoft.com/office/drawing/2014/main" id="{FFB24C2D-6551-2749-9149-1A8FE5183989}"/>
              </a:ext>
            </a:extLst>
          </p:cNvPr>
          <p:cNvSpPr>
            <a:spLocks noGrp="1"/>
          </p:cNvSpPr>
          <p:nvPr>
            <p:ph type="pic" sz="quarter" idx="28" hasCustomPrompt="1"/>
          </p:nvPr>
        </p:nvSpPr>
        <p:spPr>
          <a:xfrm>
            <a:off x="5271554" y="2837463"/>
            <a:ext cx="2523072" cy="1682048"/>
          </a:xfrm>
          <a:prstGeom prst="rect">
            <a:avLst/>
          </a:prstGeom>
          <a:solidFill>
            <a:schemeClr val="bg1">
              <a:lumMod val="95000"/>
            </a:schemeClr>
          </a:solidFill>
        </p:spPr>
        <p:txBody>
          <a:bodyPr lIns="0" tIns="216000" rIns="36000"/>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Tree>
    <p:extLst>
      <p:ext uri="{BB962C8B-B14F-4D97-AF65-F5344CB8AC3E}">
        <p14:creationId xmlns:p14="http://schemas.microsoft.com/office/powerpoint/2010/main" val="2257189445"/>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photos H + lég. sombr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6844C28-6FAC-F449-BA42-77054092BDFC}"/>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1B903BFB-B9F3-4405-844E-4D65BA612D85}"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4606925"/>
            <a:ext cx="466825" cy="466825"/>
          </a:xfrm>
          <a:prstGeom prst="rect">
            <a:avLst/>
          </a:prstGeom>
          <a:ln>
            <a:noFill/>
          </a:ln>
        </p:spPr>
      </p:pic>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612001" y="3393369"/>
            <a:ext cx="2416661" cy="438275"/>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783" indent="-228594">
              <a:buClr>
                <a:schemeClr val="accent4"/>
              </a:buClr>
              <a:buFont typeface="Wingdings" pitchFamily="2" charset="2"/>
              <a:buChar char="§"/>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17" name="Espace réservé pour une image  5">
            <a:extLst>
              <a:ext uri="{FF2B5EF4-FFF2-40B4-BE49-F238E27FC236}">
                <a16:creationId xmlns:a16="http://schemas.microsoft.com/office/drawing/2014/main" id="{BB57DFD9-683F-AF43-90E8-60EDB6B7294F}"/>
              </a:ext>
            </a:extLst>
          </p:cNvPr>
          <p:cNvSpPr>
            <a:spLocks noGrp="1"/>
          </p:cNvSpPr>
          <p:nvPr>
            <p:ph type="pic" sz="quarter" idx="22" hasCustomPrompt="1"/>
          </p:nvPr>
        </p:nvSpPr>
        <p:spPr>
          <a:xfrm>
            <a:off x="612000" y="1625951"/>
            <a:ext cx="2416662" cy="1611108"/>
          </a:xfrm>
          <a:prstGeom prst="rect">
            <a:avLst/>
          </a:prstGeom>
          <a:solidFill>
            <a:schemeClr val="bg1"/>
          </a:solidFill>
          <a:ln>
            <a:noFill/>
          </a:ln>
        </p:spPr>
        <p:txBody>
          <a:bodyPr lIns="0" tIns="216000" rIns="36000"/>
          <a:lstStyle>
            <a:lvl1pPr marL="0" marR="0" indent="0" algn="ctr" defTabSz="914378" rtl="0" eaLnBrk="1" fontAlgn="auto" latinLnBrk="0" hangingPunct="1">
              <a:lnSpc>
                <a:spcPct val="90000"/>
              </a:lnSpc>
              <a:spcBef>
                <a:spcPts val="100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18" name="Espace réservé du texte 22">
            <a:extLst>
              <a:ext uri="{FF2B5EF4-FFF2-40B4-BE49-F238E27FC236}">
                <a16:creationId xmlns:a16="http://schemas.microsoft.com/office/drawing/2014/main" id="{BBF48E3A-6B80-D84E-8868-13407E2FD65B}"/>
              </a:ext>
            </a:extLst>
          </p:cNvPr>
          <p:cNvSpPr>
            <a:spLocks noGrp="1"/>
          </p:cNvSpPr>
          <p:nvPr>
            <p:ph type="body" sz="quarter" idx="23" hasCustomPrompt="1"/>
          </p:nvPr>
        </p:nvSpPr>
        <p:spPr>
          <a:xfrm>
            <a:off x="3287184" y="3396413"/>
            <a:ext cx="2416661" cy="438275"/>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783" indent="-228594">
              <a:buClr>
                <a:schemeClr val="accent4"/>
              </a:buClr>
              <a:buFont typeface="Wingdings" pitchFamily="2" charset="2"/>
              <a:buChar char="§"/>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4" name="Espace réservé du texte 22">
            <a:extLst>
              <a:ext uri="{FF2B5EF4-FFF2-40B4-BE49-F238E27FC236}">
                <a16:creationId xmlns:a16="http://schemas.microsoft.com/office/drawing/2014/main" id="{88D803FD-31E6-9C46-AE31-DFACBCF20BDB}"/>
              </a:ext>
            </a:extLst>
          </p:cNvPr>
          <p:cNvSpPr>
            <a:spLocks noGrp="1"/>
          </p:cNvSpPr>
          <p:nvPr>
            <p:ph type="body" sz="quarter" idx="25" hasCustomPrompt="1"/>
          </p:nvPr>
        </p:nvSpPr>
        <p:spPr>
          <a:xfrm>
            <a:off x="5962165" y="3393369"/>
            <a:ext cx="2416661" cy="438275"/>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783" indent="-228594">
              <a:buClr>
                <a:schemeClr val="accent4"/>
              </a:buClr>
              <a:buFont typeface="Wingdings" pitchFamily="2" charset="2"/>
              <a:buChar char="§"/>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6" name="Espace réservé pour une image  5">
            <a:extLst>
              <a:ext uri="{FF2B5EF4-FFF2-40B4-BE49-F238E27FC236}">
                <a16:creationId xmlns:a16="http://schemas.microsoft.com/office/drawing/2014/main" id="{1796744E-1464-BD4A-AFAB-E2A3429EE6A9}"/>
              </a:ext>
            </a:extLst>
          </p:cNvPr>
          <p:cNvSpPr>
            <a:spLocks noGrp="1"/>
          </p:cNvSpPr>
          <p:nvPr>
            <p:ph type="pic" sz="quarter" idx="27" hasCustomPrompt="1"/>
          </p:nvPr>
        </p:nvSpPr>
        <p:spPr>
          <a:xfrm>
            <a:off x="3287182" y="1625951"/>
            <a:ext cx="2416662" cy="1611108"/>
          </a:xfrm>
          <a:prstGeom prst="rect">
            <a:avLst/>
          </a:prstGeom>
          <a:solidFill>
            <a:schemeClr val="bg1"/>
          </a:solidFill>
          <a:ln>
            <a:noFill/>
          </a:ln>
        </p:spPr>
        <p:txBody>
          <a:bodyPr lIns="0" tIns="216000" rIns="36000"/>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7" name="Espace réservé pour une image  5">
            <a:extLst>
              <a:ext uri="{FF2B5EF4-FFF2-40B4-BE49-F238E27FC236}">
                <a16:creationId xmlns:a16="http://schemas.microsoft.com/office/drawing/2014/main" id="{4EF5FEEC-A81F-434E-ABF5-18938384A188}"/>
              </a:ext>
            </a:extLst>
          </p:cNvPr>
          <p:cNvSpPr>
            <a:spLocks noGrp="1"/>
          </p:cNvSpPr>
          <p:nvPr>
            <p:ph type="pic" sz="quarter" idx="28" hasCustomPrompt="1"/>
          </p:nvPr>
        </p:nvSpPr>
        <p:spPr>
          <a:xfrm>
            <a:off x="5962163" y="1625951"/>
            <a:ext cx="2416662" cy="1611108"/>
          </a:xfrm>
          <a:prstGeom prst="rect">
            <a:avLst/>
          </a:prstGeom>
          <a:solidFill>
            <a:schemeClr val="bg1"/>
          </a:solidFill>
          <a:ln>
            <a:noFill/>
          </a:ln>
        </p:spPr>
        <p:txBody>
          <a:bodyPr lIns="0" tIns="216000" rIns="36000"/>
          <a:lstStyle>
            <a:lvl1pPr marL="0" marR="0" indent="0" algn="ctr" defTabSz="914378"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378"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0" name="Titre 1">
            <a:extLst>
              <a:ext uri="{FF2B5EF4-FFF2-40B4-BE49-F238E27FC236}">
                <a16:creationId xmlns:a16="http://schemas.microsoft.com/office/drawing/2014/main" id="{EDE56632-A62B-2D49-8CC3-BE9D1F68826F}"/>
              </a:ext>
              <a:ext uri="{C183D7F6-B498-43B3-948B-1728B52AA6E4}">
                <adec:decorative xmlns="" xmlns:adec="http://schemas.microsoft.com/office/drawing/2017/decorative" val="0"/>
              </a:ext>
            </a:extLst>
          </p:cNvPr>
          <p:cNvSpPr>
            <a:spLocks noGrp="1"/>
          </p:cNvSpPr>
          <p:nvPr>
            <p:ph type="title" hasCustomPrompt="1"/>
          </p:nvPr>
        </p:nvSpPr>
        <p:spPr>
          <a:xfrm>
            <a:off x="985370" y="177388"/>
            <a:ext cx="4591771" cy="523926"/>
          </a:xfrm>
          <a:prstGeom prst="rect">
            <a:avLst/>
          </a:prstGeom>
        </p:spPr>
        <p:txBody>
          <a:bodyPr lIns="0" tIns="0" rIns="0" bIns="0" anchor="b" anchorCtr="0"/>
          <a:lstStyle>
            <a:lvl1pPr>
              <a:defRPr sz="1500" b="0">
                <a:solidFill>
                  <a:schemeClr val="bg1"/>
                </a:solidFill>
                <a:latin typeface="+mj-lt"/>
              </a:defRPr>
            </a:lvl1pPr>
          </a:lstStyle>
          <a:p>
            <a:r>
              <a:rPr lang="fr-FR" dirty="0"/>
              <a:t>TITRE 1</a:t>
            </a:r>
            <a:br>
              <a:rPr lang="fr-FR" dirty="0"/>
            </a:br>
            <a:r>
              <a:rPr lang="fr-FR" dirty="0"/>
              <a:t>SUR 2 LIGNES POSSIBLE</a:t>
            </a:r>
          </a:p>
        </p:txBody>
      </p:sp>
      <p:sp>
        <p:nvSpPr>
          <p:cNvPr id="21" name="Rectangle 20">
            <a:extLst>
              <a:ext uri="{FF2B5EF4-FFF2-40B4-BE49-F238E27FC236}">
                <a16:creationId xmlns:a16="http://schemas.microsoft.com/office/drawing/2014/main" id="{0937B0E8-D46E-424F-8DD3-B0E2057AE0B5}"/>
              </a:ext>
            </a:extLst>
          </p:cNvPr>
          <p:cNvSpPr/>
          <p:nvPr userDrawn="1"/>
        </p:nvSpPr>
        <p:spPr>
          <a:xfrm>
            <a:off x="608013" y="1288"/>
            <a:ext cx="252000" cy="64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noFill/>
            </a:endParaRPr>
          </a:p>
        </p:txBody>
      </p:sp>
    </p:spTree>
    <p:extLst>
      <p:ext uri="{BB962C8B-B14F-4D97-AF65-F5344CB8AC3E}">
        <p14:creationId xmlns:p14="http://schemas.microsoft.com/office/powerpoint/2010/main" val="804011710"/>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BF48D9BB-B96D-4879-85C3-104AE4F73A8E}"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5997655" y="1673265"/>
            <a:ext cx="1796970" cy="1796970"/>
          </a:xfrm>
          <a:prstGeom prst="rect">
            <a:avLst/>
          </a:prstGeom>
          <a:ln>
            <a:noFill/>
          </a:ln>
        </p:spPr>
      </p:pic>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2" name="Espace réservé du texte 22">
            <a:extLst>
              <a:ext uri="{FF2B5EF4-FFF2-40B4-BE49-F238E27FC236}">
                <a16:creationId xmlns:a16="http://schemas.microsoft.com/office/drawing/2014/main" id="{EFB72E4E-65C7-404A-B5FF-9F37C6C1AC20}"/>
              </a:ext>
            </a:extLst>
          </p:cNvPr>
          <p:cNvSpPr>
            <a:spLocks noGrp="1"/>
          </p:cNvSpPr>
          <p:nvPr>
            <p:ph type="body" sz="quarter" idx="15" hasCustomPrompt="1"/>
          </p:nvPr>
        </p:nvSpPr>
        <p:spPr>
          <a:xfrm>
            <a:off x="608014" y="1079998"/>
            <a:ext cx="3801827" cy="1796970"/>
          </a:xfrm>
          <a:prstGeom prst="rect">
            <a:avLst/>
          </a:prstGeom>
        </p:spPr>
        <p:txBody>
          <a:bodyPr lIns="0" tIns="0" rIns="0" bIns="0" numCol="1" spcCol="900000"/>
          <a:lstStyle>
            <a:lvl1pPr marL="0" indent="0" algn="l" defTabSz="914378" rtl="0" eaLnBrk="1" latinLnBrk="0" hangingPunct="1">
              <a:lnSpc>
                <a:spcPct val="90000"/>
              </a:lnSpc>
              <a:spcBef>
                <a:spcPts val="1000"/>
              </a:spcBef>
              <a:buClr>
                <a:schemeClr val="tx2"/>
              </a:buClr>
              <a:buFontTx/>
              <a:buNone/>
              <a:defRPr lang="fr-FR" sz="1400" b="1" i="0" kern="1200" baseline="0" dirty="0" smtClean="0">
                <a:solidFill>
                  <a:schemeClr val="accent4"/>
                </a:solidFill>
                <a:latin typeface="+mn-lt"/>
                <a:ea typeface="+mn-ea"/>
                <a:cs typeface="+mn-cs"/>
              </a:defRPr>
            </a:lvl1pPr>
            <a:lvl2pPr marL="685783" indent="-228594">
              <a:buClr>
                <a:schemeClr val="accent4"/>
              </a:buClr>
              <a:buFont typeface="Wingdings" pitchFamily="2" charset="2"/>
              <a:buChar char="§"/>
              <a:defRPr sz="1400" baseline="0">
                <a:solidFill>
                  <a:schemeClr val="bg2"/>
                </a:solidFill>
                <a:latin typeface="+mn-lt"/>
              </a:defRPr>
            </a:lvl2pPr>
            <a:lvl3pPr marL="1257269" indent="-342892">
              <a:buFont typeface="Arial" panose="020B0604020202020204" pitchFamily="34" charset="0"/>
              <a:buChar char="•"/>
              <a:defRPr sz="1400">
                <a:solidFill>
                  <a:schemeClr val="bg2"/>
                </a:solidFill>
                <a:latin typeface="+mn-lt"/>
              </a:defRPr>
            </a:lvl3pPr>
            <a:lvl4pPr marL="1657309" indent="-285743">
              <a:buClr>
                <a:schemeClr val="tx2"/>
              </a:buClr>
              <a:buFont typeface="Wingdings" pitchFamily="2" charset="2"/>
              <a:buChar char="ü"/>
              <a:defRPr sz="1400">
                <a:solidFill>
                  <a:schemeClr val="bg2"/>
                </a:solidFill>
                <a:latin typeface="+mn-lt"/>
              </a:defRPr>
            </a:lvl4pPr>
            <a:lvl5pPr marL="1828754" indent="0">
              <a:buClr>
                <a:schemeClr val="tx2"/>
              </a:buClr>
              <a:buFontTx/>
              <a:buNone/>
              <a:defRPr lang="fr-FR" sz="1400" b="0" i="0" kern="1200" dirty="0" smtClean="0">
                <a:solidFill>
                  <a:schemeClr val="bg2"/>
                </a:solidFill>
                <a:latin typeface="+mn-lt"/>
                <a:ea typeface="+mn-ea"/>
                <a:cs typeface="+mn-cs"/>
              </a:defRPr>
            </a:lvl5pPr>
          </a:lstStyle>
          <a:p>
            <a:pPr marL="0" lvl="0" indent="0" algn="l" defTabSz="914378" rtl="0" eaLnBrk="1" latinLnBrk="0" hangingPunct="1">
              <a:lnSpc>
                <a:spcPct val="90000"/>
              </a:lnSpc>
              <a:spcBef>
                <a:spcPts val="1000"/>
              </a:spcBef>
              <a:buClr>
                <a:schemeClr val="tx2"/>
              </a:buClr>
              <a:buFontTx/>
              <a:buNone/>
            </a:pPr>
            <a:r>
              <a:rPr lang="fr-FR" dirty="0"/>
              <a:t>Remerciements, crédits photos, contacts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5" name="Espace réservé du texte 22">
            <a:extLst>
              <a:ext uri="{FF2B5EF4-FFF2-40B4-BE49-F238E27FC236}">
                <a16:creationId xmlns:a16="http://schemas.microsoft.com/office/drawing/2014/main" id="{FDCEF96A-236F-0449-B7D1-6463D458E5F9}"/>
              </a:ext>
            </a:extLst>
          </p:cNvPr>
          <p:cNvSpPr>
            <a:spLocks noGrp="1"/>
          </p:cNvSpPr>
          <p:nvPr>
            <p:ph type="body" sz="quarter" idx="16" hasCustomPrompt="1"/>
          </p:nvPr>
        </p:nvSpPr>
        <p:spPr>
          <a:xfrm>
            <a:off x="608014" y="3410968"/>
            <a:ext cx="3801827" cy="226646"/>
          </a:xfrm>
          <a:prstGeom prst="rect">
            <a:avLst/>
          </a:prstGeom>
        </p:spPr>
        <p:txBody>
          <a:bodyPr lIns="0" tIns="0" rIns="0" bIns="0" numCol="1" spcCol="900000"/>
          <a:lstStyle>
            <a:lvl1pPr marL="0" indent="0" algn="l" defTabSz="914378" rtl="0" eaLnBrk="1" latinLnBrk="0" hangingPunct="1">
              <a:lnSpc>
                <a:spcPct val="90000"/>
              </a:lnSpc>
              <a:spcBef>
                <a:spcPts val="1000"/>
              </a:spcBef>
              <a:buClr>
                <a:schemeClr val="tx2"/>
              </a:buClr>
              <a:buFontTx/>
              <a:buNone/>
              <a:defRPr lang="fr-FR" sz="1400" b="0" i="0" kern="1200" baseline="0" dirty="0" smtClean="0">
                <a:solidFill>
                  <a:schemeClr val="bg2"/>
                </a:solidFill>
                <a:latin typeface="+mn-lt"/>
                <a:ea typeface="+mn-ea"/>
                <a:cs typeface="+mn-cs"/>
              </a:defRPr>
            </a:lvl1pPr>
            <a:lvl2pPr marL="685783" indent="-228594">
              <a:buClr>
                <a:schemeClr val="accent4"/>
              </a:buClr>
              <a:buFont typeface="Wingdings" pitchFamily="2" charset="2"/>
              <a:buChar char="§"/>
              <a:defRPr sz="1350" baseline="0">
                <a:solidFill>
                  <a:schemeClr val="bg2"/>
                </a:solidFill>
                <a:latin typeface="+mn-lt"/>
              </a:defRPr>
            </a:lvl2pPr>
            <a:lvl3pPr marL="1257269" indent="-342892">
              <a:buFont typeface="Arial" panose="020B0604020202020204" pitchFamily="34" charset="0"/>
              <a:buChar char="•"/>
              <a:defRPr sz="1350">
                <a:solidFill>
                  <a:schemeClr val="bg2"/>
                </a:solidFill>
                <a:latin typeface="+mn-lt"/>
              </a:defRPr>
            </a:lvl3pPr>
            <a:lvl4pPr marL="1657309" indent="-285743">
              <a:buClr>
                <a:schemeClr val="tx2"/>
              </a:buClr>
              <a:buFont typeface="Wingdings" pitchFamily="2" charset="2"/>
              <a:buChar char="ü"/>
              <a:defRPr sz="1350">
                <a:solidFill>
                  <a:schemeClr val="bg2"/>
                </a:solidFill>
                <a:latin typeface="+mn-lt"/>
              </a:defRPr>
            </a:lvl4pPr>
            <a:lvl5pPr marL="1828754"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378" rtl="0" eaLnBrk="1" latinLnBrk="0" hangingPunct="1">
              <a:lnSpc>
                <a:spcPct val="90000"/>
              </a:lnSpc>
              <a:spcBef>
                <a:spcPts val="1000"/>
              </a:spcBef>
              <a:buClr>
                <a:schemeClr val="tx2"/>
              </a:buClr>
              <a:buFontTx/>
              <a:buNone/>
            </a:pPr>
            <a:r>
              <a:rPr lang="fr-FR" dirty="0" err="1"/>
              <a:t>www.lienweb.fr</a:t>
            </a:r>
            <a:endParaRPr lang="fr-FR" dirty="0"/>
          </a:p>
        </p:txBody>
      </p:sp>
      <p:sp>
        <p:nvSpPr>
          <p:cNvPr id="3" name="ZoneTexte 2">
            <a:extLst>
              <a:ext uri="{FF2B5EF4-FFF2-40B4-BE49-F238E27FC236}">
                <a16:creationId xmlns:a16="http://schemas.microsoft.com/office/drawing/2014/main" id="{5BF4E342-38BE-4143-9228-A4DD42A3122E}"/>
              </a:ext>
            </a:extLst>
          </p:cNvPr>
          <p:cNvSpPr txBox="1"/>
          <p:nvPr userDrawn="1"/>
        </p:nvSpPr>
        <p:spPr>
          <a:xfrm>
            <a:off x="608014" y="4327162"/>
            <a:ext cx="3854059" cy="207749"/>
          </a:xfrm>
          <a:prstGeom prst="rect">
            <a:avLst/>
          </a:prstGeom>
          <a:noFill/>
        </p:spPr>
        <p:txBody>
          <a:bodyPr wrap="square" lIns="0" tIns="0" rIns="0" bIns="0" rtlCol="0">
            <a:spAutoFit/>
          </a:bodyPr>
          <a:lstStyle/>
          <a:p>
            <a:r>
              <a:rPr lang="fr-FR" sz="1350" b="1" spc="0" baseline="0" noProof="0" dirty="0" err="1">
                <a:solidFill>
                  <a:schemeClr val="accent6"/>
                </a:solidFill>
              </a:rPr>
              <a:t>www.cnrs.fr</a:t>
            </a:r>
            <a:endParaRPr lang="fr-FR" sz="1350" b="1" spc="0" baseline="0" noProof="0" dirty="0">
              <a:solidFill>
                <a:schemeClr val="accent6"/>
              </a:solidFill>
            </a:endParaRPr>
          </a:p>
        </p:txBody>
      </p:sp>
    </p:spTree>
    <p:extLst>
      <p:ext uri="{BB962C8B-B14F-4D97-AF65-F5344CB8AC3E}">
        <p14:creationId xmlns:p14="http://schemas.microsoft.com/office/powerpoint/2010/main" val="1838096667"/>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dications techniqu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5768F446-3B4C-46A9-8297-3EC1DC53CCE5}" type="datetime3">
              <a:rPr lang="fr-FR" smtClean="0"/>
              <a:t>17.03.22</a:t>
            </a:fld>
            <a:endParaRPr lang="fr-FR"/>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a:t>P </a:t>
            </a:r>
            <a:fld id="{733122C9-A0B9-462F-8757-0847AD287B63}" type="slidenum">
              <a:rPr lang="fr-FR" smtClean="0"/>
              <a:pPr/>
              <a:t>‹N°›</a:t>
            </a:fld>
            <a:endParaRPr lang="fr-F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3"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 name="ZoneTexte 5">
            <a:extLst>
              <a:ext uri="{FF2B5EF4-FFF2-40B4-BE49-F238E27FC236}">
                <a16:creationId xmlns:a16="http://schemas.microsoft.com/office/drawing/2014/main" id="{92585263-4DCD-B141-9187-11265449EF56}"/>
              </a:ext>
            </a:extLst>
          </p:cNvPr>
          <p:cNvSpPr txBox="1"/>
          <p:nvPr userDrawn="1"/>
        </p:nvSpPr>
        <p:spPr>
          <a:xfrm>
            <a:off x="608014" y="649289"/>
            <a:ext cx="7770812" cy="3852862"/>
          </a:xfrm>
          <a:prstGeom prst="rect">
            <a:avLst/>
          </a:prstGeom>
          <a:noFill/>
        </p:spPr>
        <p:txBody>
          <a:bodyPr wrap="square" rtlCol="0" anchor="t" anchorCtr="0">
            <a:noAutofit/>
          </a:bodyPr>
          <a:lstStyle/>
          <a:p>
            <a:pPr algn="ctr"/>
            <a:r>
              <a:rPr lang="fr-FR" sz="1400" dirty="0"/>
              <a:t>Pour commencer à créer votre présentation, </a:t>
            </a:r>
          </a:p>
          <a:p>
            <a:pPr algn="ctr"/>
            <a:r>
              <a:rPr lang="fr-FR" sz="1400" dirty="0"/>
              <a:t>rendez vous dans le menu </a:t>
            </a:r>
          </a:p>
          <a:p>
            <a:pPr algn="ctr"/>
            <a:r>
              <a:rPr lang="fr-FR" sz="1400" dirty="0"/>
              <a:t>Affichage &gt; Masque &gt; Masque des diapositives</a:t>
            </a:r>
          </a:p>
          <a:p>
            <a:pPr algn="ctr"/>
            <a:endParaRPr lang="fr-FR" sz="1400" dirty="0"/>
          </a:p>
          <a:p>
            <a:pPr algn="ctr"/>
            <a:r>
              <a:rPr lang="fr-FR" sz="1400" dirty="0"/>
              <a:t>Allez sur le premier masque blanc, renseignez le </a:t>
            </a:r>
          </a:p>
          <a:p>
            <a:pPr algn="ctr"/>
            <a:r>
              <a:rPr lang="fr-FR" sz="1400" dirty="0"/>
              <a:t>TITRE DE VOTRE PRÉSENTATION </a:t>
            </a:r>
          </a:p>
          <a:p>
            <a:pPr algn="ctr"/>
            <a:r>
              <a:rPr lang="fr-FR" sz="1400" dirty="0"/>
              <a:t>en bas de page, puis fermez le mode masque.</a:t>
            </a:r>
          </a:p>
          <a:p>
            <a:pPr algn="ctr"/>
            <a:r>
              <a:rPr lang="fr-FR" sz="1400" dirty="0"/>
              <a:t>____</a:t>
            </a:r>
          </a:p>
          <a:p>
            <a:pPr algn="ctr"/>
            <a:endParaRPr lang="fr-FR" sz="1400" dirty="0"/>
          </a:p>
          <a:p>
            <a:pPr algn="ctr"/>
            <a:r>
              <a:rPr lang="fr-FR" sz="1400" dirty="0"/>
              <a:t>Si vous souhaitez ne rien inscrire dans une zone de texte réservé, </a:t>
            </a:r>
          </a:p>
          <a:p>
            <a:pPr algn="ctr"/>
            <a:r>
              <a:rPr lang="fr-FR" sz="1400" dirty="0"/>
              <a:t>tapez un espace pour faire disparaître le texte du masque.</a:t>
            </a:r>
          </a:p>
          <a:p>
            <a:pPr algn="ctr"/>
            <a:r>
              <a:rPr lang="fr-FR" sz="1400" dirty="0"/>
              <a:t>____</a:t>
            </a:r>
          </a:p>
          <a:p>
            <a:pPr algn="ctr"/>
            <a:endParaRPr lang="fr-FR" sz="1400" dirty="0"/>
          </a:p>
          <a:p>
            <a:pPr algn="ctr"/>
            <a:r>
              <a:rPr lang="fr-FR" sz="1400" dirty="0"/>
              <a:t>Les photos des diapositives « Titre de présentation photo » et « Intercalaire photo » </a:t>
            </a:r>
          </a:p>
          <a:p>
            <a:pPr algn="ctr"/>
            <a:r>
              <a:rPr lang="fr-FR" sz="1400" dirty="0"/>
              <a:t>peuvent être remplacées par les vôtres. </a:t>
            </a:r>
          </a:p>
          <a:p>
            <a:pPr algn="ctr"/>
            <a:r>
              <a:rPr lang="fr-FR" sz="1400" dirty="0"/>
              <a:t>Pour cela, utilisez le masque « Titre de présentation vierge » et « Intercalaire photo vierge », </a:t>
            </a:r>
          </a:p>
          <a:p>
            <a:pPr algn="ctr"/>
            <a:r>
              <a:rPr lang="fr-FR" sz="1400" dirty="0"/>
              <a:t>et insérez votre image dans l’emplacement gris en cliquant sur l’icône centrale.</a:t>
            </a:r>
          </a:p>
          <a:p>
            <a:pPr algn="ctr"/>
            <a:endParaRPr lang="fr-FR" sz="1800" dirty="0"/>
          </a:p>
        </p:txBody>
      </p:sp>
    </p:spTree>
    <p:extLst>
      <p:ext uri="{BB962C8B-B14F-4D97-AF65-F5344CB8AC3E}">
        <p14:creationId xmlns:p14="http://schemas.microsoft.com/office/powerpoint/2010/main" val="2155595384"/>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aire couleu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6423F5-5E11-944A-A040-8AD20735FCEC}"/>
              </a:ext>
            </a:extLst>
          </p:cNvPr>
          <p:cNvSpPr/>
          <p:nvPr userDrawn="1"/>
        </p:nvSpPr>
        <p:spPr>
          <a:xfrm>
            <a:off x="0" y="-1"/>
            <a:ext cx="9144000" cy="4536000"/>
          </a:xfrm>
          <a:prstGeom prst="rect">
            <a:avLst/>
          </a:prstGeom>
          <a:solidFill>
            <a:schemeClr val="bg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F1B3F5FF-A005-4A19-9013-A82942404DB9}"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8" name="Espace réservé du texte 8">
            <a:extLst>
              <a:ext uri="{FF2B5EF4-FFF2-40B4-BE49-F238E27FC236}">
                <a16:creationId xmlns:a16="http://schemas.microsoft.com/office/drawing/2014/main" id="{EF8D7870-9D93-0749-A9A3-4788A94E0843}"/>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412433966"/>
      </p:ext>
    </p:extLst>
  </p:cSld>
  <p:clrMapOvr>
    <a:masterClrMapping/>
  </p:clrMapOvr>
  <p:extLst>
    <p:ext uri="{DCECCB84-F9BA-43D5-87BE-67443E8EF086}">
      <p15:sldGuideLst xmlns:p15="http://schemas.microsoft.com/office/powerpoint/2012/main">
        <p15:guide id="1" pos="1075" userDrawn="1">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calaire couleu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6423F5-5E11-944A-A040-8AD20735FCEC}"/>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60FB8774-FBC1-46F4-8FBD-56D061AE65FF}"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8" name="Espace réservé du texte 8">
            <a:extLst>
              <a:ext uri="{FF2B5EF4-FFF2-40B4-BE49-F238E27FC236}">
                <a16:creationId xmlns:a16="http://schemas.microsoft.com/office/drawing/2014/main" id="{EF8D7870-9D93-0749-A9A3-4788A94E0843}"/>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827271412"/>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 1 chiffr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fld id="{54BEDDC7-6827-41D8-8104-5659994054CA}" type="datetime3">
              <a:rPr lang="fr-FR" smtClean="0"/>
              <a:t>17.03.22</a:t>
            </a:fld>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texte 5">
            <a:extLst>
              <a:ext uri="{FF2B5EF4-FFF2-40B4-BE49-F238E27FC236}">
                <a16:creationId xmlns:a16="http://schemas.microsoft.com/office/drawing/2014/main" id="{28242481-6315-B04C-9470-F8767E583872}"/>
              </a:ext>
            </a:extLst>
          </p:cNvPr>
          <p:cNvSpPr>
            <a:spLocks noGrp="1"/>
          </p:cNvSpPr>
          <p:nvPr>
            <p:ph type="body" sz="quarter" idx="13" hasCustomPrompt="1"/>
          </p:nvPr>
        </p:nvSpPr>
        <p:spPr>
          <a:xfrm>
            <a:off x="6840512" y="1401989"/>
            <a:ext cx="1958975" cy="558800"/>
          </a:xfrm>
          <a:prstGeom prst="rect">
            <a:avLst/>
          </a:prstGeom>
        </p:spPr>
        <p:txBody>
          <a:bodyPr lIns="72000" tIns="0" rIns="0" bIns="0" anchor="b" anchorCtr="0"/>
          <a:lstStyle>
            <a:lvl1pPr marL="3175" indent="0" algn="l" defTabSz="914400" rtl="0" eaLnBrk="1" latinLnBrk="0" hangingPunct="1">
              <a:lnSpc>
                <a:spcPct val="93000"/>
              </a:lnSpc>
              <a:spcBef>
                <a:spcPts val="0"/>
              </a:spcBef>
              <a:spcAft>
                <a:spcPts val="0"/>
              </a:spcAft>
              <a:buFont typeface="Arial" pitchFamily="34" charset="0"/>
              <a:buNone/>
              <a:defRPr lang="fr-FR" sz="2250" b="1" i="1" kern="1200" dirty="0">
                <a:solidFill>
                  <a:schemeClr val="bg2"/>
                </a:solidFill>
                <a:latin typeface="+mn-lt"/>
                <a:ea typeface="+mn-ea"/>
                <a:cs typeface="+mn-cs"/>
              </a:defRPr>
            </a:lvl1pPr>
          </a:lstStyle>
          <a:p>
            <a:r>
              <a:rPr lang="fr-FR" dirty="0"/>
              <a:t>Texte/Chiffre</a:t>
            </a:r>
          </a:p>
        </p:txBody>
      </p:sp>
      <p:sp>
        <p:nvSpPr>
          <p:cNvPr id="21" name="Espace réservé du texte 20">
            <a:extLst>
              <a:ext uri="{FF2B5EF4-FFF2-40B4-BE49-F238E27FC236}">
                <a16:creationId xmlns:a16="http://schemas.microsoft.com/office/drawing/2014/main" id="{039648D8-0ADA-034B-89D9-C0A0E8210F69}"/>
              </a:ext>
            </a:extLst>
          </p:cNvPr>
          <p:cNvSpPr>
            <a:spLocks noGrp="1"/>
          </p:cNvSpPr>
          <p:nvPr>
            <p:ph type="body" sz="quarter" idx="14" hasCustomPrompt="1"/>
          </p:nvPr>
        </p:nvSpPr>
        <p:spPr>
          <a:xfrm>
            <a:off x="6840512" y="1960789"/>
            <a:ext cx="2303488" cy="539736"/>
          </a:xfrm>
          <a:prstGeom prst="rect">
            <a:avLst/>
          </a:prstGeom>
          <a:solidFill>
            <a:schemeClr val="bg2"/>
          </a:solidFill>
        </p:spPr>
        <p:txBody>
          <a:bodyPr wrap="square" lIns="108000" tIns="108000" rIns="360000" bIns="108000">
            <a:spAutoFit/>
          </a:bodyPr>
          <a:lstStyle>
            <a:lvl1pPr marL="0" indent="0">
              <a:lnSpc>
                <a:spcPct val="95000"/>
              </a:lnSpc>
              <a:spcBef>
                <a:spcPts val="0"/>
              </a:spcBef>
              <a:buFontTx/>
              <a:buNone/>
              <a:defRPr sz="1100" b="1">
                <a:solidFill>
                  <a:schemeClr val="bg1"/>
                </a:solidFill>
              </a:defRPr>
            </a:lvl1pPr>
          </a:lstStyle>
          <a:p>
            <a:pPr lvl="0"/>
            <a:r>
              <a:rPr lang="fr-FR" dirty="0"/>
              <a:t>Message sur le nombre de lignes souhaité</a:t>
            </a:r>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4" y="1080000"/>
            <a:ext cx="5513512" cy="3420000"/>
          </a:xfrm>
          <a:prstGeom prst="rect">
            <a:avLst/>
          </a:prstGeom>
        </p:spPr>
        <p:txBody>
          <a:bodyPr lIns="0" tIns="0" rIns="0" bIns="0"/>
          <a:lstStyle>
            <a:lvl1pPr marL="0" indent="0">
              <a:buFontTx/>
              <a:buNone/>
              <a:defRPr sz="1600" b="1" i="0" baseline="0">
                <a:solidFill>
                  <a:schemeClr val="accent4"/>
                </a:solidFill>
                <a:latin typeface="+mn-l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92039957"/>
      </p:ext>
    </p:extLst>
  </p:cSld>
  <p:clrMapOvr>
    <a:masterClrMapping/>
  </p:clrMapOvr>
  <p:extLst>
    <p:ext uri="{DCECCB84-F9BA-43D5-87BE-67443E8EF086}">
      <p15:sldGuideLst xmlns:p15="http://schemas.microsoft.com/office/powerpoint/2012/main">
        <p15:guide id="1" pos="1075" userDrawn="1">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033094F-C109-E64C-AA89-4F79B81A0C85}"/>
              </a:ext>
            </a:extLst>
          </p:cNvPr>
          <p:cNvSpPr>
            <a:spLocks noGrp="1"/>
          </p:cNvSpPr>
          <p:nvPr>
            <p:ph type="dt" sz="half" idx="2"/>
          </p:nvPr>
        </p:nvSpPr>
        <p:spPr>
          <a:xfrm>
            <a:off x="7866466" y="4759325"/>
            <a:ext cx="511698" cy="152300"/>
          </a:xfrm>
          <a:prstGeom prst="rect">
            <a:avLst/>
          </a:prstGeom>
        </p:spPr>
        <p:txBody>
          <a:bodyPr vert="horz" lIns="0" tIns="0" rIns="0" bIns="0" rtlCol="0" anchor="b" anchorCtr="0"/>
          <a:lstStyle>
            <a:lvl1pPr marL="0" indent="0" algn="r">
              <a:buClr>
                <a:schemeClr val="tx2"/>
              </a:buClr>
              <a:buFontTx/>
              <a:buNone/>
              <a:defRPr sz="700" b="1" i="0">
                <a:solidFill>
                  <a:schemeClr val="accent1"/>
                </a:solidFill>
                <a:latin typeface="Arial" panose="020B0604020202020204" pitchFamily="34" charset="0"/>
              </a:defRPr>
            </a:lvl1pPr>
          </a:lstStyle>
          <a:p>
            <a:fld id="{8EA9B4D3-0F02-40EB-9906-650B530A4880}" type="datetime3">
              <a:rPr lang="fr-FR" smtClean="0"/>
              <a:t>17.03.22</a:t>
            </a:fld>
            <a:endParaRPr lang="fr-FR" dirty="0"/>
          </a:p>
        </p:txBody>
      </p:sp>
      <p:sp>
        <p:nvSpPr>
          <p:cNvPr id="6" name="Espace réservé du numéro de diapositive 5">
            <a:extLst>
              <a:ext uri="{FF2B5EF4-FFF2-40B4-BE49-F238E27FC236}">
                <a16:creationId xmlns:a16="http://schemas.microsoft.com/office/drawing/2014/main" id="{3B72AC99-4BEA-DC45-A5DD-88201DBCCC8B}"/>
              </a:ext>
            </a:extLst>
          </p:cNvPr>
          <p:cNvSpPr>
            <a:spLocks noGrp="1"/>
          </p:cNvSpPr>
          <p:nvPr>
            <p:ph type="sldNum" sz="quarter" idx="4"/>
          </p:nvPr>
        </p:nvSpPr>
        <p:spPr>
          <a:xfrm>
            <a:off x="8451849" y="4759325"/>
            <a:ext cx="449263" cy="152300"/>
          </a:xfrm>
          <a:prstGeom prst="rect">
            <a:avLst/>
          </a:prstGeom>
        </p:spPr>
        <p:txBody>
          <a:bodyPr vert="horz" lIns="0" tIns="0" rIns="0" bIns="0" rtlCol="0" anchor="b" anchorCtr="0"/>
          <a:lstStyle>
            <a:lvl1pPr algn="r">
              <a:defRPr sz="700" b="1" i="0">
                <a:solidFill>
                  <a:schemeClr val="accent1"/>
                </a:solidFill>
                <a:latin typeface="Arial" panose="020B0604020202020204" pitchFamily="34" charset="0"/>
              </a:defRPr>
            </a:lvl1pPr>
          </a:lstStyle>
          <a:p>
            <a:r>
              <a:rPr lang="fr-FR" dirty="0"/>
              <a:t>P </a:t>
            </a:r>
            <a:fld id="{733122C9-A0B9-462F-8757-0847AD287B63}" type="slidenum">
              <a:rPr lang="fr-FR" smtClean="0"/>
              <a:pPr/>
              <a:t>‹N°›</a:t>
            </a:fld>
            <a:endParaRPr lang="fr-FR" dirty="0"/>
          </a:p>
        </p:txBody>
      </p:sp>
    </p:spTree>
    <p:extLst>
      <p:ext uri="{BB962C8B-B14F-4D97-AF65-F5344CB8AC3E}">
        <p14:creationId xmlns:p14="http://schemas.microsoft.com/office/powerpoint/2010/main" val="3209808102"/>
      </p:ext>
    </p:extLst>
  </p:cSld>
  <p:clrMap bg1="lt1" tx1="dk1" bg2="lt2" tx2="dk2" accent1="accent1" accent2="accent2" accent3="accent3" accent4="accent4" accent5="accent5" accent6="accent6" hlink="hlink" folHlink="folHlink"/>
  <p:sldLayoutIdLst>
    <p:sldLayoutId id="2147483906" r:id="rId1"/>
    <p:sldLayoutId id="2147483949" r:id="rId2"/>
    <p:sldLayoutId id="2147483908" r:id="rId3"/>
    <p:sldLayoutId id="2147483926" r:id="rId4"/>
    <p:sldLayoutId id="2147483927" r:id="rId5"/>
    <p:sldLayoutId id="2147483941" r:id="rId6"/>
    <p:sldLayoutId id="2147483931" r:id="rId7"/>
    <p:sldLayoutId id="2147483938" r:id="rId8"/>
    <p:sldLayoutId id="2147483928" r:id="rId9"/>
    <p:sldLayoutId id="2147483951" r:id="rId10"/>
    <p:sldLayoutId id="2147483952" r:id="rId11"/>
    <p:sldLayoutId id="2147483933" r:id="rId12"/>
    <p:sldLayoutId id="2147483934" r:id="rId13"/>
    <p:sldLayoutId id="2147483935" r:id="rId14"/>
    <p:sldLayoutId id="2147483946" r:id="rId15"/>
    <p:sldLayoutId id="2147483948" r:id="rId16"/>
    <p:sldLayoutId id="2147483947" r:id="rId17"/>
    <p:sldLayoutId id="2147483954" r:id="rId18"/>
    <p:sldLayoutId id="2147483944" r:id="rId19"/>
    <p:sldLayoutId id="2147483943" r:id="rId20"/>
    <p:sldLayoutId id="2147483942" r:id="rId21"/>
    <p:sldLayoutId id="2147483936" r:id="rId22"/>
    <p:sldLayoutId id="2147483939" r:id="rId23"/>
    <p:sldLayoutId id="2147483937" r:id="rId24"/>
    <p:sldLayoutId id="2147483945" r:id="rId25"/>
    <p:sldLayoutId id="2147483940" r:id="rId26"/>
    <p:sldLayoutId id="2147483950" r:id="rId27"/>
    <p:sldLayoutId id="2147483953" r:id="rId28"/>
  </p:sldLayoutIdLst>
  <p:hf hdr="0" ftr="0"/>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pos="5624" userDrawn="1">
          <p15:clr>
            <a:srgbClr val="F26B43"/>
          </p15:clr>
        </p15:guide>
        <p15:guide id="3" orient="horz" pos="3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826A531-C883-4772-98D5-5138E44CBA4E}" type="datetimeFigureOut">
              <a:rPr lang="fr-FR" smtClean="0"/>
              <a:t>17/03/2022</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68F8BE2-B234-45A8-BAEB-F3A1850DB8A3}" type="slidenum">
              <a:rPr lang="fr-FR" smtClean="0"/>
              <a:t>‹N°›</a:t>
            </a:fld>
            <a:endParaRPr lang="fr-FR"/>
          </a:p>
        </p:txBody>
      </p:sp>
    </p:spTree>
    <p:extLst>
      <p:ext uri="{BB962C8B-B14F-4D97-AF65-F5344CB8AC3E}">
        <p14:creationId xmlns:p14="http://schemas.microsoft.com/office/powerpoint/2010/main" val="4285800980"/>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033094F-C109-E64C-AA89-4F79B81A0C85}"/>
              </a:ext>
            </a:extLst>
          </p:cNvPr>
          <p:cNvSpPr>
            <a:spLocks noGrp="1"/>
          </p:cNvSpPr>
          <p:nvPr>
            <p:ph type="dt" sz="half" idx="2"/>
          </p:nvPr>
        </p:nvSpPr>
        <p:spPr>
          <a:xfrm>
            <a:off x="7866466" y="4759326"/>
            <a:ext cx="511698" cy="152300"/>
          </a:xfrm>
          <a:prstGeom prst="rect">
            <a:avLst/>
          </a:prstGeom>
        </p:spPr>
        <p:txBody>
          <a:bodyPr vert="horz" lIns="0" tIns="0" rIns="0" bIns="0" rtlCol="0" anchor="b" anchorCtr="0"/>
          <a:lstStyle>
            <a:lvl1pPr marL="0" indent="0" algn="r">
              <a:buClr>
                <a:schemeClr val="tx2"/>
              </a:buClr>
              <a:buFontTx/>
              <a:buNone/>
              <a:defRPr sz="700" b="1" i="0">
                <a:solidFill>
                  <a:schemeClr val="accent1"/>
                </a:solidFill>
                <a:latin typeface="Arial" panose="020B0604020202020204" pitchFamily="34" charset="0"/>
              </a:defRPr>
            </a:lvl1pPr>
          </a:lstStyle>
          <a:p>
            <a:fld id="{F0BEBD1F-9A8C-4DA3-9D66-4F44BAEBF4F1}" type="datetime3">
              <a:rPr lang="fr-FR" smtClean="0"/>
              <a:t>17.03.22</a:t>
            </a:fld>
            <a:endParaRPr lang="fr-FR" dirty="0"/>
          </a:p>
        </p:txBody>
      </p:sp>
      <p:sp>
        <p:nvSpPr>
          <p:cNvPr id="6" name="Espace réservé du numéro de diapositive 5">
            <a:extLst>
              <a:ext uri="{FF2B5EF4-FFF2-40B4-BE49-F238E27FC236}">
                <a16:creationId xmlns:a16="http://schemas.microsoft.com/office/drawing/2014/main" id="{3B72AC99-4BEA-DC45-A5DD-88201DBCCC8B}"/>
              </a:ext>
            </a:extLst>
          </p:cNvPr>
          <p:cNvSpPr>
            <a:spLocks noGrp="1"/>
          </p:cNvSpPr>
          <p:nvPr>
            <p:ph type="sldNum" sz="quarter" idx="4"/>
          </p:nvPr>
        </p:nvSpPr>
        <p:spPr>
          <a:xfrm>
            <a:off x="8451850" y="4759326"/>
            <a:ext cx="449263" cy="152300"/>
          </a:xfrm>
          <a:prstGeom prst="rect">
            <a:avLst/>
          </a:prstGeom>
        </p:spPr>
        <p:txBody>
          <a:bodyPr vert="horz" lIns="0" tIns="0" rIns="0" bIns="0" rtlCol="0" anchor="b" anchorCtr="0"/>
          <a:lstStyle>
            <a:lvl1pPr algn="r">
              <a:defRPr sz="700" b="1" i="0">
                <a:solidFill>
                  <a:schemeClr val="accent1"/>
                </a:solidFill>
                <a:latin typeface="Arial" panose="020B0604020202020204" pitchFamily="34" charset="0"/>
              </a:defRPr>
            </a:lvl1pPr>
          </a:lstStyle>
          <a:p>
            <a:r>
              <a:rPr lang="fr-FR" dirty="0"/>
              <a:t>P </a:t>
            </a:r>
            <a:fld id="{733122C9-A0B9-462F-8757-0847AD287B63}" type="slidenum">
              <a:rPr lang="fr-FR" smtClean="0"/>
              <a:pPr/>
              <a:t>‹N°›</a:t>
            </a:fld>
            <a:endParaRPr lang="fr-FR" dirty="0"/>
          </a:p>
        </p:txBody>
      </p:sp>
      <p:sp>
        <p:nvSpPr>
          <p:cNvPr id="2" name="ZoneTexte 1">
            <a:extLst>
              <a:ext uri="{FF2B5EF4-FFF2-40B4-BE49-F238E27FC236}">
                <a16:creationId xmlns:a16="http://schemas.microsoft.com/office/drawing/2014/main" id="{F8BFA4F1-504E-D244-A251-327BE54F0246}"/>
              </a:ext>
            </a:extLst>
          </p:cNvPr>
          <p:cNvSpPr txBox="1"/>
          <p:nvPr userDrawn="1"/>
        </p:nvSpPr>
        <p:spPr>
          <a:xfrm>
            <a:off x="2925974" y="4759326"/>
            <a:ext cx="4866807" cy="152300"/>
          </a:xfrm>
          <a:prstGeom prst="rect">
            <a:avLst/>
          </a:prstGeom>
          <a:noFill/>
        </p:spPr>
        <p:txBody>
          <a:bodyPr wrap="square" lIns="0" tIns="0" rIns="0" bIns="0" rtlCol="0" anchor="b" anchorCtr="0">
            <a:no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lang="fr-FR" sz="700" b="1" i="0" kern="1200" dirty="0">
                <a:solidFill>
                  <a:schemeClr val="accent1"/>
                </a:solidFill>
                <a:latin typeface="Arial" panose="020B0604020202020204" pitchFamily="34" charset="0"/>
                <a:ea typeface="+mn-ea"/>
                <a:cs typeface="+mn-cs"/>
              </a:rPr>
              <a:t>TITRE DE VOTRE PRÉSENTATION</a:t>
            </a:r>
          </a:p>
        </p:txBody>
      </p:sp>
    </p:spTree>
    <p:extLst>
      <p:ext uri="{BB962C8B-B14F-4D97-AF65-F5344CB8AC3E}">
        <p14:creationId xmlns:p14="http://schemas.microsoft.com/office/powerpoint/2010/main" val="1007438537"/>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 id="2147483974" r:id="rId19"/>
    <p:sldLayoutId id="2147483975" r:id="rId20"/>
    <p:sldLayoutId id="2147483976" r:id="rId21"/>
    <p:sldLayoutId id="2147483977" r:id="rId22"/>
    <p:sldLayoutId id="2147483978" r:id="rId23"/>
    <p:sldLayoutId id="2147483979" r:id="rId24"/>
    <p:sldLayoutId id="2147483980" r:id="rId25"/>
    <p:sldLayoutId id="2147483981" r:id="rId26"/>
    <p:sldLayoutId id="2147483982" r:id="rId27"/>
    <p:sldLayoutId id="2147483983" r:id="rId28"/>
  </p:sldLayoutIdLst>
  <p:hf hdr="0" ftr="0"/>
  <p:txStyles>
    <p:titleStyle>
      <a:lvl1pPr algn="l" defTabSz="914378"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mj-cs"/>
        </a:defRPr>
      </a:lvl1pPr>
    </p:titleStyle>
    <p:bodyStyle>
      <a:lvl1pPr marL="228594" indent="-228594" algn="l" defTabSz="914378" rtl="0" eaLnBrk="1" latinLnBrk="0" hangingPunct="1">
        <a:lnSpc>
          <a:spcPct val="90000"/>
        </a:lnSpc>
        <a:spcBef>
          <a:spcPts val="1000"/>
        </a:spcBef>
        <a:buClr>
          <a:schemeClr val="tx2"/>
        </a:buClr>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783" indent="-228594" algn="l" defTabSz="914378"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257269" indent="-342892" algn="l" defTabSz="914378" rtl="0" eaLnBrk="1" latinLnBrk="0" hangingPunct="1">
        <a:lnSpc>
          <a:spcPct val="90000"/>
        </a:lnSpc>
        <a:spcBef>
          <a:spcPts val="500"/>
        </a:spcBef>
        <a:buClr>
          <a:schemeClr val="tx2"/>
        </a:buClr>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371566" indent="0" algn="l" defTabSz="914378"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754" indent="0" algn="l" defTabSz="914378"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5624">
          <p15:clr>
            <a:srgbClr val="F26B43"/>
          </p15:clr>
        </p15:guide>
        <p15:guide id="3" orient="horz" pos="31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cnrs.fr/fr/delegations-regionales-du-cnr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mailto:Dre.secretariat@cnrs.fr"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mailto:dr06.spv@cnrs.fr" TargetMode="External"/><Relationship Id="rId13" Type="http://schemas.openxmlformats.org/officeDocument/2006/relationships/hyperlink" Target="mailto:dr19.spv@cnrs.fr" TargetMode="External"/><Relationship Id="rId18" Type="http://schemas.openxmlformats.org/officeDocument/2006/relationships/hyperlink" Target="mailto:spv@dr4.cnrs.fr" TargetMode="External"/><Relationship Id="rId3" Type="http://schemas.openxmlformats.org/officeDocument/2006/relationships/image" Target="../media/image11.png"/><Relationship Id="rId7" Type="http://schemas.openxmlformats.org/officeDocument/2006/relationships/hyperlink" Target="mailto:spv.dr10@listes.cnrs.fr" TargetMode="External"/><Relationship Id="rId12" Type="http://schemas.openxmlformats.org/officeDocument/2006/relationships/hyperlink" Target="mailto:spv.dr15@listes.cnrs.fr&#160;" TargetMode="External"/><Relationship Id="rId17" Type="http://schemas.openxmlformats.org/officeDocument/2006/relationships/hyperlink" Target="mailto:spv.dr01@listes.cnrs.fr" TargetMode="External"/><Relationship Id="rId2" Type="http://schemas.openxmlformats.org/officeDocument/2006/relationships/notesSlide" Target="../notesSlides/notesSlide8.xml"/><Relationship Id="rId16" Type="http://schemas.openxmlformats.org/officeDocument/2006/relationships/image" Target="../media/image12.png"/><Relationship Id="rId20" Type="http://schemas.openxmlformats.org/officeDocument/2006/relationships/hyperlink" Target="mailto:spv@dr5.cnrs.fr" TargetMode="External"/><Relationship Id="rId1" Type="http://schemas.openxmlformats.org/officeDocument/2006/relationships/slideLayout" Target="../slideLayouts/slideLayout13.xml"/><Relationship Id="rId6" Type="http://schemas.openxmlformats.org/officeDocument/2006/relationships/hyperlink" Target="mailto:spv.dr07@listes.cnrs.fr&#160;" TargetMode="External"/><Relationship Id="rId11" Type="http://schemas.openxmlformats.org/officeDocument/2006/relationships/hyperlink" Target="mailto:DR14.liste.SPV@dr14.cnrs.fr" TargetMode="External"/><Relationship Id="rId5" Type="http://schemas.openxmlformats.org/officeDocument/2006/relationships/hyperlink" Target="mailto:spv-industrie@dr11.cnrs.fr" TargetMode="External"/><Relationship Id="rId15" Type="http://schemas.openxmlformats.org/officeDocument/2006/relationships/hyperlink" Target="mailto:spv.dr08@listes.cnrs.fr&#160;" TargetMode="External"/><Relationship Id="rId10" Type="http://schemas.openxmlformats.org/officeDocument/2006/relationships/hyperlink" Target="mailto:DR13.Valorisation@cnrs.fr" TargetMode="External"/><Relationship Id="rId19" Type="http://schemas.openxmlformats.org/officeDocument/2006/relationships/hyperlink" Target="mailto:spv@dr2.cnrs.fr" TargetMode="External"/><Relationship Id="rId4" Type="http://schemas.openxmlformats.org/officeDocument/2006/relationships/hyperlink" Target="mailto:spv@dr12.cnrs.fr" TargetMode="External"/><Relationship Id="rId9" Type="http://schemas.openxmlformats.org/officeDocument/2006/relationships/hyperlink" Target="mailto:dr20.spv@listes.cnrs.fr" TargetMode="External"/><Relationship Id="rId14" Type="http://schemas.openxmlformats.org/officeDocument/2006/relationships/hyperlink" Target="mailto:SPV@dr17.cnrs.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01CBDFE-A78E-9A4E-8BE9-E0525CA2B5B2}"/>
              </a:ext>
            </a:extLst>
          </p:cNvPr>
          <p:cNvSpPr>
            <a:spLocks noGrp="1"/>
          </p:cNvSpPr>
          <p:nvPr>
            <p:ph type="title"/>
          </p:nvPr>
        </p:nvSpPr>
        <p:spPr>
          <a:xfrm>
            <a:off x="4537099" y="4558039"/>
            <a:ext cx="3774172" cy="353585"/>
          </a:xfrm>
        </p:spPr>
        <p:txBody>
          <a:bodyPr/>
          <a:lstStyle/>
          <a:p>
            <a:pPr algn="r"/>
            <a:r>
              <a:rPr lang="fr-FR" sz="1600" smtClean="0">
                <a:solidFill>
                  <a:srgbClr val="0C284B"/>
                </a:solidFill>
                <a:latin typeface="+mn-lt"/>
              </a:rPr>
              <a:t>17/03/2022</a:t>
            </a:r>
            <a:endParaRPr lang="fr-FR" sz="2000" dirty="0">
              <a:solidFill>
                <a:srgbClr val="0C284B"/>
              </a:solidFill>
            </a:endParaRPr>
          </a:p>
        </p:txBody>
      </p:sp>
      <p:sp>
        <p:nvSpPr>
          <p:cNvPr id="3" name="Espace réservé du numéro de diapositive 2">
            <a:extLst>
              <a:ext uri="{FF2B5EF4-FFF2-40B4-BE49-F238E27FC236}">
                <a16:creationId xmlns:a16="http://schemas.microsoft.com/office/drawing/2014/main" id="{D8EFC4A0-90F6-CA40-A832-F5D0F5157D7D}"/>
              </a:ext>
            </a:extLst>
          </p:cNvPr>
          <p:cNvSpPr>
            <a:spLocks noGrp="1"/>
          </p:cNvSpPr>
          <p:nvPr>
            <p:ph type="sldNum" sz="quarter" idx="12"/>
          </p:nvPr>
        </p:nvSpPr>
        <p:spPr/>
        <p:txBody>
          <a:bodyPr/>
          <a:lstStyle/>
          <a:p>
            <a:r>
              <a:rPr lang="fr-FR" dirty="0"/>
              <a:t>P </a:t>
            </a:r>
            <a:fld id="{733122C9-A0B9-462F-8757-0847AD287B63}" type="slidenum">
              <a:rPr lang="fr-FR" smtClean="0"/>
              <a:pPr/>
              <a:t>1</a:t>
            </a:fld>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218" y="126639"/>
            <a:ext cx="1307829" cy="1307829"/>
          </a:xfrm>
          <a:prstGeom prst="rect">
            <a:avLst/>
          </a:prstGeom>
        </p:spPr>
      </p:pic>
      <p:sp>
        <p:nvSpPr>
          <p:cNvPr id="13" name="ZoneTexte 12"/>
          <p:cNvSpPr txBox="1"/>
          <p:nvPr/>
        </p:nvSpPr>
        <p:spPr>
          <a:xfrm>
            <a:off x="1339151" y="1485845"/>
            <a:ext cx="5528996" cy="1015663"/>
          </a:xfrm>
          <a:prstGeom prst="rect">
            <a:avLst/>
          </a:prstGeom>
          <a:noFill/>
        </p:spPr>
        <p:txBody>
          <a:bodyPr wrap="square" rtlCol="0">
            <a:spAutoFit/>
          </a:bodyPr>
          <a:lstStyle/>
          <a:p>
            <a:pPr algn="ctr"/>
            <a:r>
              <a:rPr lang="fr-FR" sz="2000" dirty="0">
                <a:solidFill>
                  <a:schemeClr val="bg1"/>
                </a:solidFill>
                <a:latin typeface="+mj-lt"/>
              </a:rPr>
              <a:t>L</a:t>
            </a:r>
            <a:r>
              <a:rPr lang="fr-FR" sz="2000" dirty="0" smtClean="0">
                <a:solidFill>
                  <a:schemeClr val="bg1"/>
                </a:solidFill>
                <a:latin typeface="+mj-lt"/>
              </a:rPr>
              <a:t>a Mesure de préservation de l’emploi de R&amp;D des entreprises </a:t>
            </a:r>
          </a:p>
          <a:p>
            <a:pPr algn="ctr"/>
            <a:r>
              <a:rPr lang="fr-FR" sz="2000" dirty="0" smtClean="0">
                <a:solidFill>
                  <a:schemeClr val="bg1"/>
                </a:solidFill>
                <a:latin typeface="+mj-lt"/>
              </a:rPr>
              <a:t>dans le cadre du plan France Relance</a:t>
            </a:r>
            <a:endParaRPr lang="fr-FR" sz="2000" dirty="0">
              <a:solidFill>
                <a:schemeClr val="bg1"/>
              </a:solidFill>
              <a:latin typeface="+mj-lt"/>
            </a:endParaRPr>
          </a:p>
        </p:txBody>
      </p:sp>
      <p:pic>
        <p:nvPicPr>
          <p:cNvPr id="7" name="Picture 2" descr="Plan de relance : les outre-mer aux avant-postes | Ministère des Outre-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7808" y="1987659"/>
            <a:ext cx="1027698" cy="102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67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a:xfrm>
            <a:off x="752547" y="1017832"/>
            <a:ext cx="4487963" cy="3420000"/>
          </a:xfrm>
          <a:noFill/>
        </p:spPr>
        <p:txBody>
          <a:bodyPr/>
          <a:lstStyle/>
          <a:p>
            <a:pPr algn="ctr"/>
            <a:r>
              <a:rPr lang="fr-FR" sz="1800" dirty="0"/>
              <a:t>Contexte général</a:t>
            </a:r>
          </a:p>
          <a:p>
            <a:pPr algn="ctr"/>
            <a:r>
              <a:rPr lang="fr-FR" sz="1400" b="0" dirty="0">
                <a:solidFill>
                  <a:schemeClr val="bg2"/>
                </a:solidFill>
              </a:rPr>
              <a:t>Plan France Relance – Compétitivité - Souveraineté technologique</a:t>
            </a:r>
          </a:p>
          <a:p>
            <a:pPr algn="ctr"/>
            <a:endParaRPr lang="fr-FR" sz="1800" dirty="0"/>
          </a:p>
          <a:p>
            <a:pPr algn="ctr"/>
            <a:r>
              <a:rPr lang="fr-FR" sz="1800" dirty="0"/>
              <a:t>Objectifs de la mesure</a:t>
            </a:r>
            <a:endParaRPr lang="fr-FR" sz="1800" b="0" dirty="0"/>
          </a:p>
          <a:p>
            <a:pPr algn="ctr"/>
            <a:r>
              <a:rPr lang="fr-FR" sz="1400" b="0" dirty="0">
                <a:solidFill>
                  <a:schemeClr val="bg2"/>
                </a:solidFill>
              </a:rPr>
              <a:t>Faire face à la montée forte d’un chômage conjoncturel et à l’incapacité des jeunes diplômés à trouver un emploi, </a:t>
            </a:r>
          </a:p>
          <a:p>
            <a:pPr algn="ctr"/>
            <a:r>
              <a:rPr lang="fr-FR" sz="1400" b="0" dirty="0">
                <a:solidFill>
                  <a:schemeClr val="bg2"/>
                </a:solidFill>
              </a:rPr>
              <a:t>Anticiper un sous-investissement en R&amp;D des entreprises qui fragilisera leur compétitivité à venir.</a:t>
            </a:r>
          </a:p>
        </p:txBody>
      </p:sp>
      <p:sp>
        <p:nvSpPr>
          <p:cNvPr id="4" name="Espace réservé du numéro de diapositive 3"/>
          <p:cNvSpPr>
            <a:spLocks noGrp="1"/>
          </p:cNvSpPr>
          <p:nvPr>
            <p:ph type="sldNum" sz="quarter" idx="12"/>
          </p:nvPr>
        </p:nvSpPr>
        <p:spPr/>
        <p:txBody>
          <a:bodyPr/>
          <a:lstStyle/>
          <a:p>
            <a:r>
              <a:rPr lang="fr-FR" dirty="0"/>
              <a:t>P </a:t>
            </a:r>
            <a:fld id="{733122C9-A0B9-462F-8757-0847AD287B63}" type="slidenum">
              <a:rPr lang="fr-FR" smtClean="0"/>
              <a:pPr/>
              <a:t>2</a:t>
            </a:fld>
            <a:endParaRPr lang="fr-FR" dirty="0"/>
          </a:p>
        </p:txBody>
      </p:sp>
      <p:sp>
        <p:nvSpPr>
          <p:cNvPr id="6" name="Titre 5"/>
          <p:cNvSpPr>
            <a:spLocks noGrp="1"/>
          </p:cNvSpPr>
          <p:nvPr>
            <p:ph type="title"/>
          </p:nvPr>
        </p:nvSpPr>
        <p:spPr>
          <a:xfrm>
            <a:off x="1006121" y="172413"/>
            <a:ext cx="7670359" cy="523926"/>
          </a:xfrm>
        </p:spPr>
        <p:txBody>
          <a:bodyPr/>
          <a:lstStyle/>
          <a:p>
            <a:r>
              <a:rPr lang="fr-FR" sz="1800" b="1" dirty="0"/>
              <a:t>Mesure de préservation de l’emploi </a:t>
            </a:r>
            <a:r>
              <a:rPr lang="fr-FR" sz="1800" b="1" dirty="0" smtClean="0"/>
              <a:t>de la R&amp;D des entreprises</a:t>
            </a:r>
            <a:endParaRPr lang="fr-FR" dirty="0"/>
          </a:p>
        </p:txBody>
      </p:sp>
      <p:sp>
        <p:nvSpPr>
          <p:cNvPr id="7" name="Rectangle 6"/>
          <p:cNvSpPr/>
          <p:nvPr/>
        </p:nvSpPr>
        <p:spPr>
          <a:xfrm>
            <a:off x="5782961" y="1183341"/>
            <a:ext cx="2668887" cy="3088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France Relance : 100 milliards d’euros dont 40 de contributions européennes</a:t>
            </a:r>
          </a:p>
          <a:p>
            <a:pPr algn="ctr"/>
            <a:endParaRPr lang="fr-FR" sz="1600" dirty="0"/>
          </a:p>
          <a:p>
            <a:pPr algn="ctr"/>
            <a:r>
              <a:rPr lang="fr-FR" sz="1600" dirty="0"/>
              <a:t>300 millions d’euros</a:t>
            </a:r>
          </a:p>
          <a:p>
            <a:pPr algn="ctr"/>
            <a:r>
              <a:rPr lang="fr-FR" sz="1600" dirty="0"/>
              <a:t>Pour la mesure de préservation de l’emploi dans la </a:t>
            </a:r>
            <a:r>
              <a:rPr lang="fr-FR" sz="1600" dirty="0" smtClean="0"/>
              <a:t>R&amp;D</a:t>
            </a:r>
          </a:p>
          <a:p>
            <a:pPr algn="ctr"/>
            <a:endParaRPr lang="fr-FR" sz="1600" dirty="0"/>
          </a:p>
          <a:p>
            <a:pPr algn="ctr"/>
            <a:r>
              <a:rPr lang="fr-FR" sz="1600" dirty="0" smtClean="0"/>
              <a:t>Plus de 2000 emplois soutenus</a:t>
            </a:r>
            <a:endParaRPr lang="fr-FR" sz="1600" dirty="0"/>
          </a:p>
        </p:txBody>
      </p:sp>
    </p:spTree>
    <p:extLst>
      <p:ext uri="{BB962C8B-B14F-4D97-AF65-F5344CB8AC3E}">
        <p14:creationId xmlns:p14="http://schemas.microsoft.com/office/powerpoint/2010/main" val="221160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r>
              <a:rPr lang="fr-FR" dirty="0"/>
              <a:t>P </a:t>
            </a:r>
            <a:fld id="{733122C9-A0B9-462F-8757-0847AD287B63}" type="slidenum">
              <a:rPr lang="fr-FR" smtClean="0"/>
              <a:pPr/>
              <a:t>3</a:t>
            </a:fld>
            <a:endParaRPr lang="fr-FR" dirty="0"/>
          </a:p>
        </p:txBody>
      </p:sp>
      <p:sp>
        <p:nvSpPr>
          <p:cNvPr id="6" name="Titre 5"/>
          <p:cNvSpPr>
            <a:spLocks noGrp="1"/>
          </p:cNvSpPr>
          <p:nvPr>
            <p:ph type="title"/>
          </p:nvPr>
        </p:nvSpPr>
        <p:spPr>
          <a:xfrm>
            <a:off x="1006121" y="374231"/>
            <a:ext cx="7670359" cy="523926"/>
          </a:xfrm>
        </p:spPr>
        <p:txBody>
          <a:bodyPr/>
          <a:lstStyle/>
          <a:p>
            <a:r>
              <a:rPr lang="fr-FR" sz="1800" b="1" dirty="0"/>
              <a:t>A</a:t>
            </a:r>
            <a:r>
              <a:rPr lang="fr-FR" sz="1800" b="1" dirty="0" smtClean="0"/>
              <a:t>ctions </a:t>
            </a:r>
            <a:r>
              <a:rPr lang="fr-FR" sz="1800" b="1" dirty="0" smtClean="0"/>
              <a:t>possibles </a:t>
            </a:r>
            <a:r>
              <a:rPr lang="fr-FR" sz="1800" b="1" dirty="0"/>
              <a:t>dans le cadre d’un contrat de recherche entre une entreprise et un </a:t>
            </a:r>
            <a:r>
              <a:rPr lang="fr-FR" sz="1800" b="1" dirty="0"/>
              <a:t>laboratoire</a:t>
            </a:r>
            <a:r>
              <a:rPr lang="fr-FR" sz="1800" b="1" dirty="0"/>
              <a:t> </a:t>
            </a:r>
            <a:r>
              <a:rPr lang="fr-FR" sz="1800" b="1" dirty="0"/>
              <a:t> </a:t>
            </a:r>
            <a:r>
              <a:rPr lang="fr-FR" b="1" dirty="0"/>
              <a:t/>
            </a:r>
            <a:br>
              <a:rPr lang="fr-FR" b="1" dirty="0"/>
            </a:br>
            <a:endParaRPr lang="fr-FR" dirty="0"/>
          </a:p>
        </p:txBody>
      </p:sp>
      <p:sp>
        <p:nvSpPr>
          <p:cNvPr id="2" name="Rectangle 1"/>
          <p:cNvSpPr/>
          <p:nvPr/>
        </p:nvSpPr>
        <p:spPr>
          <a:xfrm>
            <a:off x="860611" y="964767"/>
            <a:ext cx="4828987" cy="4216539"/>
          </a:xfrm>
          <a:prstGeom prst="rect">
            <a:avLst/>
          </a:prstGeom>
        </p:spPr>
        <p:txBody>
          <a:bodyPr wrap="square">
            <a:spAutoFit/>
          </a:bodyPr>
          <a:lstStyle/>
          <a:p>
            <a:pPr algn="just">
              <a:spcAft>
                <a:spcPts val="1200"/>
              </a:spcAft>
            </a:pPr>
            <a:r>
              <a:rPr lang="fr-FR" sz="1600" b="1" dirty="0" smtClean="0">
                <a:solidFill>
                  <a:schemeClr val="accent1"/>
                </a:solidFill>
              </a:rPr>
              <a:t>Mise à disposition des entreprises de jeunes diplômés à bac+5 </a:t>
            </a:r>
            <a:r>
              <a:rPr lang="fr-FR" sz="1600" b="1" dirty="0" smtClean="0">
                <a:solidFill>
                  <a:schemeClr val="accent1"/>
                </a:solidFill>
              </a:rPr>
              <a:t>et </a:t>
            </a:r>
            <a:r>
              <a:rPr lang="fr-FR" sz="1600" b="1" dirty="0" smtClean="0">
                <a:solidFill>
                  <a:schemeClr val="accent1"/>
                </a:solidFill>
              </a:rPr>
              <a:t>bac+8 embauchés par </a:t>
            </a:r>
            <a:r>
              <a:rPr lang="fr-FR" sz="1600" b="1" smtClean="0">
                <a:solidFill>
                  <a:schemeClr val="accent1"/>
                </a:solidFill>
              </a:rPr>
              <a:t>les établissements </a:t>
            </a:r>
            <a:r>
              <a:rPr lang="fr-FR" sz="1600" b="1" dirty="0" smtClean="0">
                <a:solidFill>
                  <a:schemeClr val="accent1"/>
                </a:solidFill>
              </a:rPr>
              <a:t>publics </a:t>
            </a:r>
            <a:r>
              <a:rPr lang="fr-FR" sz="1600" b="1" dirty="0" smtClean="0">
                <a:solidFill>
                  <a:schemeClr val="accent1"/>
                </a:solidFill>
              </a:rPr>
              <a:t>: </a:t>
            </a:r>
          </a:p>
          <a:p>
            <a:pPr algn="just">
              <a:spcAft>
                <a:spcPts val="1200"/>
              </a:spcAft>
            </a:pPr>
            <a:r>
              <a:rPr lang="fr-FR" sz="1600" dirty="0" smtClean="0"/>
              <a:t>Coût </a:t>
            </a:r>
            <a:r>
              <a:rPr lang="fr-FR" sz="1600" dirty="0"/>
              <a:t>salarial pris en charge par </a:t>
            </a:r>
            <a:r>
              <a:rPr lang="fr-FR" sz="1600" dirty="0" smtClean="0"/>
              <a:t>l’État à </a:t>
            </a:r>
            <a:r>
              <a:rPr lang="fr-FR" sz="1600" dirty="0"/>
              <a:t>hauteur </a:t>
            </a:r>
            <a:r>
              <a:rPr lang="fr-FR" sz="1600" dirty="0" smtClean="0"/>
              <a:t>de               </a:t>
            </a:r>
            <a:r>
              <a:rPr lang="fr-FR" sz="1600" b="1" dirty="0" smtClean="0"/>
              <a:t>48 </a:t>
            </a:r>
            <a:r>
              <a:rPr lang="fr-FR" sz="1600" b="1" dirty="0"/>
              <a:t>k€/an</a:t>
            </a:r>
            <a:r>
              <a:rPr lang="fr-FR" sz="1600" dirty="0"/>
              <a:t> en moyenne </a:t>
            </a:r>
            <a:endParaRPr lang="fr-FR" sz="1600" dirty="0" smtClean="0"/>
          </a:p>
          <a:p>
            <a:pPr algn="just">
              <a:spcAft>
                <a:spcPts val="1200"/>
              </a:spcAft>
            </a:pPr>
            <a:endParaRPr lang="fr-FR" sz="1600" b="1" dirty="0">
              <a:solidFill>
                <a:schemeClr val="accent1"/>
              </a:solidFill>
            </a:endParaRPr>
          </a:p>
          <a:p>
            <a:pPr algn="just">
              <a:spcAft>
                <a:spcPts val="1200"/>
              </a:spcAft>
            </a:pPr>
            <a:r>
              <a:rPr lang="fr-FR" sz="1600" b="1" dirty="0">
                <a:solidFill>
                  <a:schemeClr val="accent1"/>
                </a:solidFill>
              </a:rPr>
              <a:t>Mise à disposition de manière temporaire au sein de laboratoires </a:t>
            </a:r>
            <a:r>
              <a:rPr lang="fr-FR" sz="1600" b="1" dirty="0" smtClean="0">
                <a:solidFill>
                  <a:schemeClr val="accent1"/>
                </a:solidFill>
              </a:rPr>
              <a:t>du CNRS </a:t>
            </a:r>
            <a:r>
              <a:rPr lang="fr-FR" sz="1600" b="1" dirty="0">
                <a:solidFill>
                  <a:schemeClr val="accent1"/>
                </a:solidFill>
              </a:rPr>
              <a:t>les personnels de R&amp;D en CDI </a:t>
            </a:r>
            <a:r>
              <a:rPr lang="fr-FR" sz="1600" b="1" dirty="0" smtClean="0">
                <a:solidFill>
                  <a:schemeClr val="accent1"/>
                </a:solidFill>
              </a:rPr>
              <a:t>d’une entreprise : </a:t>
            </a:r>
          </a:p>
          <a:p>
            <a:pPr algn="just">
              <a:spcAft>
                <a:spcPts val="1200"/>
              </a:spcAft>
            </a:pPr>
            <a:r>
              <a:rPr lang="fr-FR" sz="1600" dirty="0" smtClean="0"/>
              <a:t>Coût </a:t>
            </a:r>
            <a:r>
              <a:rPr lang="fr-FR" sz="1600" dirty="0"/>
              <a:t>salarial pris en charge par </a:t>
            </a:r>
            <a:r>
              <a:rPr lang="fr-FR" sz="1600" dirty="0" smtClean="0"/>
              <a:t>l’État à </a:t>
            </a:r>
            <a:r>
              <a:rPr lang="fr-FR" sz="1600" dirty="0"/>
              <a:t>hauteur de </a:t>
            </a:r>
            <a:r>
              <a:rPr lang="fr-FR" sz="1600" b="1" dirty="0"/>
              <a:t>63 k€/an </a:t>
            </a:r>
            <a:r>
              <a:rPr lang="fr-FR" sz="1600" dirty="0"/>
              <a:t>en </a:t>
            </a:r>
            <a:r>
              <a:rPr lang="fr-FR" sz="1600" dirty="0" smtClean="0"/>
              <a:t>moyenne. </a:t>
            </a:r>
            <a:endParaRPr lang="fr-FR" sz="1600" b="1" dirty="0">
              <a:solidFill>
                <a:schemeClr val="accent1"/>
              </a:solidFill>
            </a:endParaRPr>
          </a:p>
          <a:p>
            <a:pPr algn="just">
              <a:spcAft>
                <a:spcPts val="1200"/>
              </a:spcAft>
            </a:pPr>
            <a:endParaRPr lang="fr-FR" sz="1600" b="1" dirty="0" smtClean="0">
              <a:solidFill>
                <a:schemeClr val="accent1"/>
              </a:solidFill>
            </a:endParaRPr>
          </a:p>
          <a:p>
            <a:pPr algn="just">
              <a:spcAft>
                <a:spcPts val="1200"/>
              </a:spcAft>
            </a:pPr>
            <a:endParaRPr lang="fr-FR" sz="1600" b="1" dirty="0" smtClean="0">
              <a:solidFill>
                <a:schemeClr val="accent1"/>
              </a:solidFill>
            </a:endParaRPr>
          </a:p>
        </p:txBody>
      </p:sp>
      <p:sp>
        <p:nvSpPr>
          <p:cNvPr id="8" name="Rectangle 7"/>
          <p:cNvSpPr/>
          <p:nvPr/>
        </p:nvSpPr>
        <p:spPr>
          <a:xfrm>
            <a:off x="6211221" y="964767"/>
            <a:ext cx="2240628" cy="2683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sz="1600" b="1" dirty="0"/>
              <a:t>Le CNRS est un opérateur majeur de la </a:t>
            </a:r>
            <a:r>
              <a:rPr lang="fr-FR" sz="1600" b="1" dirty="0" smtClean="0"/>
              <a:t>mesure</a:t>
            </a:r>
            <a:r>
              <a:rPr lang="fr-FR" sz="1600" b="1" dirty="0"/>
              <a:t> </a:t>
            </a:r>
            <a:r>
              <a:rPr lang="fr-FR" sz="1600" b="1" dirty="0" smtClean="0"/>
              <a:t>: près de 150 emplois déjà soutenus</a:t>
            </a:r>
            <a:endParaRPr lang="fr-FR" sz="1600" b="1" dirty="0"/>
          </a:p>
          <a:p>
            <a:pPr algn="ctr">
              <a:spcAft>
                <a:spcPts val="600"/>
              </a:spcAft>
            </a:pPr>
            <a:endParaRPr lang="fr-FR" sz="1600" b="1" dirty="0"/>
          </a:p>
        </p:txBody>
      </p:sp>
      <p:sp>
        <p:nvSpPr>
          <p:cNvPr id="9" name="Flèche droite 8"/>
          <p:cNvSpPr/>
          <p:nvPr/>
        </p:nvSpPr>
        <p:spPr>
          <a:xfrm>
            <a:off x="244102" y="1055457"/>
            <a:ext cx="529780" cy="228451"/>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1" name="Flèche droite 10"/>
          <p:cNvSpPr/>
          <p:nvPr/>
        </p:nvSpPr>
        <p:spPr>
          <a:xfrm>
            <a:off x="244102" y="2958810"/>
            <a:ext cx="529780" cy="228451"/>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Tree>
    <p:extLst>
      <p:ext uri="{BB962C8B-B14F-4D97-AF65-F5344CB8AC3E}">
        <p14:creationId xmlns:p14="http://schemas.microsoft.com/office/powerpoint/2010/main" val="343801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r>
              <a:rPr lang="fr-FR" dirty="0"/>
              <a:t>P </a:t>
            </a:r>
            <a:fld id="{733122C9-A0B9-462F-8757-0847AD287B63}" type="slidenum">
              <a:rPr lang="fr-FR" smtClean="0"/>
              <a:pPr/>
              <a:t>4</a:t>
            </a:fld>
            <a:endParaRPr lang="fr-FR" dirty="0"/>
          </a:p>
        </p:txBody>
      </p:sp>
      <p:sp>
        <p:nvSpPr>
          <p:cNvPr id="6" name="Titre 5"/>
          <p:cNvSpPr>
            <a:spLocks noGrp="1"/>
          </p:cNvSpPr>
          <p:nvPr>
            <p:ph type="title"/>
          </p:nvPr>
        </p:nvSpPr>
        <p:spPr>
          <a:xfrm>
            <a:off x="1006121" y="205441"/>
            <a:ext cx="7670359" cy="324911"/>
          </a:xfrm>
        </p:spPr>
        <p:txBody>
          <a:bodyPr/>
          <a:lstStyle/>
          <a:p>
            <a:pPr algn="just">
              <a:spcAft>
                <a:spcPts val="600"/>
              </a:spcAft>
            </a:pPr>
            <a:r>
              <a:rPr lang="fr-FR" sz="1800" dirty="0" smtClean="0">
                <a:solidFill>
                  <a:srgbClr val="0C284B"/>
                </a:solidFill>
              </a:rPr>
              <a:t>Calendrier</a:t>
            </a:r>
            <a:endParaRPr lang="fr-FR" sz="1800" dirty="0">
              <a:solidFill>
                <a:srgbClr val="0C284B"/>
              </a:solidFill>
            </a:endParaRPr>
          </a:p>
        </p:txBody>
      </p:sp>
      <p:sp>
        <p:nvSpPr>
          <p:cNvPr id="2" name="Espace réservé du texte 1"/>
          <p:cNvSpPr>
            <a:spLocks noGrp="1"/>
          </p:cNvSpPr>
          <p:nvPr>
            <p:ph type="body" sz="quarter" idx="15"/>
          </p:nvPr>
        </p:nvSpPr>
        <p:spPr>
          <a:xfrm>
            <a:off x="2294965" y="1286453"/>
            <a:ext cx="5492376" cy="2846409"/>
          </a:xfrm>
        </p:spPr>
        <p:txBody>
          <a:bodyPr/>
          <a:lstStyle/>
          <a:p>
            <a:pPr algn="just">
              <a:lnSpc>
                <a:spcPct val="100000"/>
              </a:lnSpc>
              <a:spcBef>
                <a:spcPts val="0"/>
              </a:spcBef>
              <a:spcAft>
                <a:spcPts val="600"/>
              </a:spcAft>
            </a:pPr>
            <a:r>
              <a:rPr lang="fr-FR" b="0" dirty="0" smtClean="0"/>
              <a:t>Possibilité de bénéficier de cette mesure uniquement jusqu’au </a:t>
            </a:r>
            <a:r>
              <a:rPr lang="fr-FR" dirty="0" smtClean="0"/>
              <a:t>1er juin 2022 ! </a:t>
            </a:r>
          </a:p>
          <a:p>
            <a:pPr algn="just">
              <a:lnSpc>
                <a:spcPct val="100000"/>
              </a:lnSpc>
              <a:spcBef>
                <a:spcPts val="0"/>
              </a:spcBef>
              <a:spcAft>
                <a:spcPts val="600"/>
              </a:spcAft>
            </a:pPr>
            <a:endParaRPr lang="fr-FR" b="0" dirty="0" smtClean="0"/>
          </a:p>
          <a:p>
            <a:pPr algn="just">
              <a:lnSpc>
                <a:spcPct val="100000"/>
              </a:lnSpc>
              <a:spcBef>
                <a:spcPts val="0"/>
              </a:spcBef>
              <a:spcAft>
                <a:spcPts val="600"/>
              </a:spcAft>
            </a:pPr>
            <a:r>
              <a:rPr lang="fr-FR" b="0" dirty="0" smtClean="0"/>
              <a:t>Les dossiers doivent être initiés avant le 1</a:t>
            </a:r>
            <a:r>
              <a:rPr lang="fr-FR" b="0" baseline="30000" dirty="0" smtClean="0"/>
              <a:t>er</a:t>
            </a:r>
            <a:r>
              <a:rPr lang="fr-FR" b="0" dirty="0" smtClean="0"/>
              <a:t> juin et signés avant le </a:t>
            </a:r>
            <a:r>
              <a:rPr lang="fr-FR" dirty="0"/>
              <a:t>1</a:t>
            </a:r>
            <a:r>
              <a:rPr lang="fr-FR" dirty="0" smtClean="0"/>
              <a:t>er octobre 2022.</a:t>
            </a:r>
            <a:endParaRPr lang="fr-FR" b="0" dirty="0" smtClean="0"/>
          </a:p>
          <a:p>
            <a:pPr marL="285750" indent="-285750" algn="just">
              <a:lnSpc>
                <a:spcPct val="100000"/>
              </a:lnSpc>
              <a:spcBef>
                <a:spcPts val="0"/>
              </a:spcBef>
              <a:spcAft>
                <a:spcPts val="600"/>
              </a:spcAft>
              <a:buFont typeface="Arial" panose="020B0604020202020204" pitchFamily="34" charset="0"/>
              <a:buChar char="•"/>
            </a:pPr>
            <a:endParaRPr lang="fr-FR" b="0" dirty="0"/>
          </a:p>
          <a:p>
            <a:pPr algn="just">
              <a:lnSpc>
                <a:spcPct val="100000"/>
              </a:lnSpc>
              <a:spcBef>
                <a:spcPts val="0"/>
              </a:spcBef>
              <a:spcAft>
                <a:spcPts val="600"/>
              </a:spcAft>
            </a:pPr>
            <a:r>
              <a:rPr lang="fr-FR" dirty="0" smtClean="0"/>
              <a:t>31 décembre 2024 : Fin d’exécution des contrats !</a:t>
            </a:r>
            <a:endParaRPr lang="fr-FR" dirty="0">
              <a:solidFill>
                <a:srgbClr val="0C284B"/>
              </a:solidFill>
            </a:endParaRPr>
          </a:p>
        </p:txBody>
      </p:sp>
      <p:pic>
        <p:nvPicPr>
          <p:cNvPr id="1028" name="Picture 4" descr="Fichier:Nuvola apps important.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41" y="1408705"/>
            <a:ext cx="1834776" cy="152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04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r>
              <a:rPr lang="fr-FR" dirty="0"/>
              <a:t>P </a:t>
            </a:r>
            <a:fld id="{733122C9-A0B9-462F-8757-0847AD287B63}" type="slidenum">
              <a:rPr lang="fr-FR" smtClean="0"/>
              <a:pPr/>
              <a:t>5</a:t>
            </a:fld>
            <a:endParaRPr lang="fr-FR" dirty="0"/>
          </a:p>
        </p:txBody>
      </p:sp>
      <p:sp>
        <p:nvSpPr>
          <p:cNvPr id="6" name="Titre 5"/>
          <p:cNvSpPr>
            <a:spLocks noGrp="1"/>
          </p:cNvSpPr>
          <p:nvPr>
            <p:ph type="title"/>
          </p:nvPr>
        </p:nvSpPr>
        <p:spPr>
          <a:xfrm>
            <a:off x="1006121" y="0"/>
            <a:ext cx="7670359" cy="523926"/>
          </a:xfrm>
        </p:spPr>
        <p:txBody>
          <a:bodyPr/>
          <a:lstStyle/>
          <a:p>
            <a:r>
              <a:rPr lang="fr-FR" sz="1800" b="1" dirty="0"/>
              <a:t>Entreprises éligibles</a:t>
            </a:r>
            <a:endParaRPr lang="fr-FR" dirty="0"/>
          </a:p>
        </p:txBody>
      </p:sp>
      <p:sp>
        <p:nvSpPr>
          <p:cNvPr id="3" name="Rectangle 2"/>
          <p:cNvSpPr/>
          <p:nvPr/>
        </p:nvSpPr>
        <p:spPr>
          <a:xfrm>
            <a:off x="577754" y="1352874"/>
            <a:ext cx="8202306" cy="2669962"/>
          </a:xfrm>
          <a:prstGeom prst="rect">
            <a:avLst/>
          </a:prstGeom>
        </p:spPr>
        <p:txBody>
          <a:bodyPr wrap="square">
            <a:spAutoFit/>
          </a:bodyPr>
          <a:lstStyle/>
          <a:p>
            <a:pPr marL="285750" lvl="0" indent="-285750" algn="just">
              <a:spcAft>
                <a:spcPts val="600"/>
              </a:spcAft>
              <a:buClr>
                <a:schemeClr val="tx2"/>
              </a:buClr>
              <a:buFont typeface="Arial" panose="020B0604020202020204" pitchFamily="34" charset="0"/>
              <a:buChar char="•"/>
            </a:pPr>
            <a:r>
              <a:rPr lang="fr-FR" sz="1600" dirty="0">
                <a:solidFill>
                  <a:srgbClr val="0C284B"/>
                </a:solidFill>
              </a:rPr>
              <a:t>Créées avant le 01/01/2019</a:t>
            </a:r>
          </a:p>
          <a:p>
            <a:pPr marL="285750" lvl="0" indent="-285750" algn="just">
              <a:spcAft>
                <a:spcPts val="600"/>
              </a:spcAft>
              <a:buClr>
                <a:schemeClr val="tx2"/>
              </a:buClr>
              <a:buFont typeface="Arial" panose="020B0604020202020204" pitchFamily="34" charset="0"/>
              <a:buChar char="•"/>
            </a:pPr>
            <a:r>
              <a:rPr lang="fr-FR" sz="1600" dirty="0">
                <a:solidFill>
                  <a:srgbClr val="0C284B"/>
                </a:solidFill>
              </a:rPr>
              <a:t>Disposant des capacités internes pour conduire des travaux de R&amp;D</a:t>
            </a:r>
          </a:p>
          <a:p>
            <a:pPr marL="285750" lvl="0" indent="-285750" algn="just">
              <a:spcAft>
                <a:spcPts val="600"/>
              </a:spcAft>
              <a:buClr>
                <a:schemeClr val="tx2"/>
              </a:buClr>
              <a:buFont typeface="Arial" panose="020B0604020202020204" pitchFamily="34" charset="0"/>
              <a:buChar char="•"/>
            </a:pPr>
            <a:r>
              <a:rPr lang="fr-FR" sz="1600" dirty="0">
                <a:solidFill>
                  <a:srgbClr val="0C284B"/>
                </a:solidFill>
              </a:rPr>
              <a:t>Disposant de la capacité à mener le projet dans la durée</a:t>
            </a:r>
          </a:p>
          <a:p>
            <a:pPr marL="285750" lvl="0" indent="-285750" algn="just">
              <a:spcAft>
                <a:spcPts val="600"/>
              </a:spcAft>
              <a:buClr>
                <a:schemeClr val="tx2"/>
              </a:buClr>
              <a:buFont typeface="Arial" panose="020B0604020202020204" pitchFamily="34" charset="0"/>
              <a:buChar char="•"/>
            </a:pPr>
            <a:r>
              <a:rPr lang="fr-FR" sz="1600" dirty="0">
                <a:solidFill>
                  <a:srgbClr val="0C284B"/>
                </a:solidFill>
              </a:rPr>
              <a:t>Les sociétés détenues par l’État sont éligibles sauf :</a:t>
            </a:r>
          </a:p>
          <a:p>
            <a:pPr marL="971550" lvl="1" indent="-285750" algn="just">
              <a:buClr>
                <a:schemeClr val="accent4"/>
              </a:buClr>
              <a:buFont typeface="Arial" panose="020B0604020202020204" pitchFamily="34" charset="0"/>
              <a:buChar char="•"/>
            </a:pPr>
            <a:r>
              <a:rPr lang="fr-FR" sz="1350" dirty="0">
                <a:solidFill>
                  <a:srgbClr val="0C284B"/>
                </a:solidFill>
              </a:rPr>
              <a:t>les filiales de valorisation des organismes de recherche ;</a:t>
            </a:r>
          </a:p>
          <a:p>
            <a:pPr marL="971550" lvl="1" indent="-285750" algn="just">
              <a:buClr>
                <a:schemeClr val="accent4"/>
              </a:buClr>
              <a:buFont typeface="Arial" panose="020B0604020202020204" pitchFamily="34" charset="0"/>
              <a:buChar char="•"/>
            </a:pPr>
            <a:r>
              <a:rPr lang="fr-FR" sz="1350" dirty="0">
                <a:solidFill>
                  <a:srgbClr val="0C284B"/>
                </a:solidFill>
              </a:rPr>
              <a:t>les sociétés créées ou labellisées en réponse à un AAP ou AMI de l'Etat ou de l'un de ses opérateurs. Le choix quant à la forme juridique, l'organisation de la gouvernance et l'objet social est limité par le cahier des charges de l'AAP et de l'AMI. Cette société peut user d'une dénomination déposée par l'Etat (SATT, ITE, ...).</a:t>
            </a:r>
          </a:p>
          <a:p>
            <a:pPr lvl="0"/>
            <a:endParaRPr lang="fr-FR" sz="1600" dirty="0">
              <a:solidFill>
                <a:schemeClr val="accent4"/>
              </a:solidFill>
            </a:endParaRPr>
          </a:p>
        </p:txBody>
      </p:sp>
    </p:spTree>
    <p:extLst>
      <p:ext uri="{BB962C8B-B14F-4D97-AF65-F5344CB8AC3E}">
        <p14:creationId xmlns:p14="http://schemas.microsoft.com/office/powerpoint/2010/main" val="415682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r>
              <a:rPr lang="fr-FR" dirty="0"/>
              <a:t>P </a:t>
            </a:r>
            <a:fld id="{733122C9-A0B9-462F-8757-0847AD287B63}" type="slidenum">
              <a:rPr lang="fr-FR" smtClean="0"/>
              <a:pPr/>
              <a:t>6</a:t>
            </a:fld>
            <a:endParaRPr lang="fr-FR" dirty="0"/>
          </a:p>
        </p:txBody>
      </p:sp>
      <p:sp>
        <p:nvSpPr>
          <p:cNvPr id="6" name="Titre 5"/>
          <p:cNvSpPr>
            <a:spLocks noGrp="1"/>
          </p:cNvSpPr>
          <p:nvPr>
            <p:ph type="title"/>
          </p:nvPr>
        </p:nvSpPr>
        <p:spPr>
          <a:xfrm>
            <a:off x="1006121" y="205441"/>
            <a:ext cx="7670359" cy="324911"/>
          </a:xfrm>
        </p:spPr>
        <p:txBody>
          <a:bodyPr/>
          <a:lstStyle/>
          <a:p>
            <a:r>
              <a:rPr lang="fr-FR" sz="1800" b="1" dirty="0"/>
              <a:t>Modalités </a:t>
            </a:r>
            <a:r>
              <a:rPr lang="fr-FR" sz="1800" b="1" dirty="0" smtClean="0"/>
              <a:t>de mise en œuvre</a:t>
            </a:r>
            <a:endParaRPr lang="fr-FR" sz="1800" b="1" dirty="0"/>
          </a:p>
        </p:txBody>
      </p:sp>
      <p:sp>
        <p:nvSpPr>
          <p:cNvPr id="2" name="Espace réservé du texte 1"/>
          <p:cNvSpPr>
            <a:spLocks noGrp="1"/>
          </p:cNvSpPr>
          <p:nvPr>
            <p:ph type="body" sz="quarter" idx="15"/>
          </p:nvPr>
        </p:nvSpPr>
        <p:spPr>
          <a:xfrm>
            <a:off x="492687" y="612648"/>
            <a:ext cx="7801323" cy="3305702"/>
          </a:xfrm>
        </p:spPr>
        <p:txBody>
          <a:bodyPr/>
          <a:lstStyle/>
          <a:p>
            <a:pPr marL="285750" lvl="0" indent="-285750" algn="just">
              <a:lnSpc>
                <a:spcPct val="100000"/>
              </a:lnSpc>
              <a:spcBef>
                <a:spcPts val="0"/>
              </a:spcBef>
              <a:buClr>
                <a:srgbClr val="5FBEDC"/>
              </a:buClr>
              <a:buFont typeface="Arial" panose="020B0604020202020204" pitchFamily="34" charset="0"/>
              <a:buChar char="•"/>
            </a:pPr>
            <a:endParaRPr lang="fr-FR" b="0" dirty="0">
              <a:solidFill>
                <a:srgbClr val="115596"/>
              </a:solidFill>
            </a:endParaRPr>
          </a:p>
          <a:p>
            <a:pPr marL="285750" lvl="0" indent="-285750" algn="just">
              <a:lnSpc>
                <a:spcPct val="100000"/>
              </a:lnSpc>
              <a:spcBef>
                <a:spcPts val="0"/>
              </a:spcBef>
              <a:buClr>
                <a:srgbClr val="5FBEDC"/>
              </a:buClr>
              <a:buFont typeface="Arial" panose="020B0604020202020204" pitchFamily="34" charset="0"/>
              <a:buChar char="•"/>
            </a:pPr>
            <a:r>
              <a:rPr lang="fr-FR" b="0" dirty="0" smtClean="0">
                <a:solidFill>
                  <a:srgbClr val="115596"/>
                </a:solidFill>
              </a:rPr>
              <a:t>Monter un </a:t>
            </a:r>
            <a:r>
              <a:rPr lang="fr-FR" b="0" dirty="0">
                <a:solidFill>
                  <a:srgbClr val="115596"/>
                </a:solidFill>
              </a:rPr>
              <a:t>projet de collaboration de </a:t>
            </a:r>
            <a:r>
              <a:rPr lang="fr-FR" b="0" dirty="0" smtClean="0">
                <a:solidFill>
                  <a:srgbClr val="115596"/>
                </a:solidFill>
              </a:rPr>
              <a:t>recherche :</a:t>
            </a:r>
            <a:endParaRPr lang="fr-FR" sz="1400" dirty="0">
              <a:solidFill>
                <a:schemeClr val="accent4">
                  <a:lumMod val="50000"/>
                </a:schemeClr>
              </a:solidFill>
            </a:endParaRPr>
          </a:p>
          <a:p>
            <a:pPr marL="971550" lvl="1" indent="-285750" algn="just">
              <a:lnSpc>
                <a:spcPct val="100000"/>
              </a:lnSpc>
              <a:spcBef>
                <a:spcPts val="0"/>
              </a:spcBef>
              <a:buFont typeface="Wingdings" panose="05000000000000000000" pitchFamily="2" charset="2"/>
              <a:buChar char="ü"/>
            </a:pPr>
            <a:r>
              <a:rPr lang="fr-FR" sz="1400" dirty="0">
                <a:solidFill>
                  <a:schemeClr val="accent4">
                    <a:lumMod val="50000"/>
                  </a:schemeClr>
                </a:solidFill>
              </a:rPr>
              <a:t>Description du projet </a:t>
            </a:r>
            <a:r>
              <a:rPr lang="fr-FR" sz="1400" dirty="0" smtClean="0">
                <a:solidFill>
                  <a:schemeClr val="accent4">
                    <a:lumMod val="50000"/>
                  </a:schemeClr>
                </a:solidFill>
              </a:rPr>
              <a:t>scientifique</a:t>
            </a:r>
          </a:p>
          <a:p>
            <a:pPr marL="971550" lvl="1" indent="-285750" algn="just">
              <a:lnSpc>
                <a:spcPct val="100000"/>
              </a:lnSpc>
              <a:spcBef>
                <a:spcPts val="0"/>
              </a:spcBef>
              <a:buFont typeface="Wingdings" panose="05000000000000000000" pitchFamily="2" charset="2"/>
              <a:buChar char="ü"/>
            </a:pPr>
            <a:r>
              <a:rPr lang="fr-FR" sz="1400" dirty="0"/>
              <a:t>Durée de la </a:t>
            </a:r>
            <a:r>
              <a:rPr lang="fr-FR" sz="1400" dirty="0"/>
              <a:t>collaboration</a:t>
            </a:r>
          </a:p>
          <a:p>
            <a:pPr marL="971550" lvl="1" indent="-285750" algn="just">
              <a:lnSpc>
                <a:spcPct val="100000"/>
              </a:lnSpc>
              <a:spcBef>
                <a:spcPts val="0"/>
              </a:spcBef>
              <a:buFont typeface="Wingdings" panose="05000000000000000000" pitchFamily="2" charset="2"/>
              <a:buChar char="ü"/>
            </a:pPr>
            <a:r>
              <a:rPr lang="fr-FR" sz="1400" dirty="0"/>
              <a:t>Modalités de </a:t>
            </a:r>
            <a:r>
              <a:rPr lang="fr-FR" sz="1400" dirty="0"/>
              <a:t>financement</a:t>
            </a:r>
          </a:p>
          <a:p>
            <a:pPr marL="971550" lvl="1" indent="-285750" algn="just">
              <a:lnSpc>
                <a:spcPct val="100000"/>
              </a:lnSpc>
              <a:spcBef>
                <a:spcPts val="0"/>
              </a:spcBef>
              <a:buFont typeface="Wingdings" panose="05000000000000000000" pitchFamily="2" charset="2"/>
              <a:buChar char="ü"/>
            </a:pPr>
            <a:r>
              <a:rPr lang="fr-FR" sz="1400" dirty="0"/>
              <a:t>Description des activités exercées par le(les) personnel(s) de R&amp;D</a:t>
            </a:r>
            <a:endParaRPr lang="fr-FR" sz="1400" dirty="0">
              <a:solidFill>
                <a:schemeClr val="accent4">
                  <a:lumMod val="50000"/>
                </a:schemeClr>
              </a:solidFill>
            </a:endParaRPr>
          </a:p>
          <a:p>
            <a:pPr marL="971550" lvl="1" indent="-285750" algn="just">
              <a:lnSpc>
                <a:spcPct val="100000"/>
              </a:lnSpc>
              <a:spcBef>
                <a:spcPts val="0"/>
              </a:spcBef>
              <a:buFont typeface="Wingdings" panose="05000000000000000000" pitchFamily="2" charset="2"/>
              <a:buChar char="ü"/>
            </a:pPr>
            <a:endParaRPr lang="fr-FR" b="0" dirty="0">
              <a:solidFill>
                <a:srgbClr val="115596"/>
              </a:solidFill>
            </a:endParaRPr>
          </a:p>
          <a:p>
            <a:pPr marL="285750" lvl="0" indent="-285750" algn="just">
              <a:lnSpc>
                <a:spcPct val="100000"/>
              </a:lnSpc>
              <a:spcBef>
                <a:spcPts val="0"/>
              </a:spcBef>
              <a:buClr>
                <a:srgbClr val="5FBEDC"/>
              </a:buClr>
              <a:buFont typeface="Arial" panose="020B0604020202020204" pitchFamily="34" charset="0"/>
              <a:buChar char="•"/>
            </a:pPr>
            <a:r>
              <a:rPr lang="fr-FR" b="0" dirty="0" smtClean="0">
                <a:solidFill>
                  <a:srgbClr val="115596"/>
                </a:solidFill>
              </a:rPr>
              <a:t>Jeunes </a:t>
            </a:r>
            <a:r>
              <a:rPr lang="fr-FR" b="0" dirty="0">
                <a:solidFill>
                  <a:srgbClr val="115596"/>
                </a:solidFill>
              </a:rPr>
              <a:t>diplômés bac+5 et </a:t>
            </a:r>
            <a:r>
              <a:rPr lang="fr-FR" b="0" dirty="0" smtClean="0">
                <a:solidFill>
                  <a:srgbClr val="115596"/>
                </a:solidFill>
              </a:rPr>
              <a:t>bac+8 : </a:t>
            </a:r>
            <a:endParaRPr lang="fr-FR" sz="1400" dirty="0">
              <a:solidFill>
                <a:schemeClr val="accent4">
                  <a:lumMod val="50000"/>
                </a:schemeClr>
              </a:solidFill>
            </a:endParaRPr>
          </a:p>
          <a:p>
            <a:pPr marL="971550" lvl="1" indent="-285750" algn="just">
              <a:lnSpc>
                <a:spcPct val="100000"/>
              </a:lnSpc>
              <a:spcBef>
                <a:spcPts val="0"/>
              </a:spcBef>
              <a:buFont typeface="Wingdings" panose="05000000000000000000" pitchFamily="2" charset="2"/>
              <a:buChar char="ü"/>
            </a:pPr>
            <a:r>
              <a:rPr lang="fr-FR" sz="1400" dirty="0">
                <a:solidFill>
                  <a:schemeClr val="accent4">
                    <a:lumMod val="50000"/>
                  </a:schemeClr>
                </a:solidFill>
              </a:rPr>
              <a:t>Cadrage du temps passé en entreprise dans le contrat de collaboration de recherche (convention d’accueil en entreprise)</a:t>
            </a:r>
          </a:p>
          <a:p>
            <a:pPr algn="just">
              <a:lnSpc>
                <a:spcPct val="100000"/>
              </a:lnSpc>
              <a:spcBef>
                <a:spcPts val="0"/>
              </a:spcBef>
            </a:pPr>
            <a:endParaRPr lang="fr-FR" b="0" dirty="0"/>
          </a:p>
          <a:p>
            <a:pPr marL="285750" indent="-285750" algn="just">
              <a:lnSpc>
                <a:spcPct val="100000"/>
              </a:lnSpc>
              <a:spcBef>
                <a:spcPts val="0"/>
              </a:spcBef>
              <a:buFont typeface="Arial" panose="020B0604020202020204" pitchFamily="34" charset="0"/>
              <a:buChar char="•"/>
            </a:pPr>
            <a:r>
              <a:rPr lang="fr-FR" b="0" dirty="0" smtClean="0"/>
              <a:t>Personnels en R&amp;D d’une entreprise </a:t>
            </a:r>
            <a:r>
              <a:rPr lang="fr-FR" b="0" dirty="0" smtClean="0"/>
              <a:t>:</a:t>
            </a:r>
            <a:endParaRPr lang="fr-FR" b="0" dirty="0" smtClean="0"/>
          </a:p>
          <a:p>
            <a:pPr marL="971550" lvl="1" indent="-285750" algn="just">
              <a:lnSpc>
                <a:spcPct val="100000"/>
              </a:lnSpc>
              <a:spcBef>
                <a:spcPts val="0"/>
              </a:spcBef>
              <a:buFont typeface="Wingdings" panose="05000000000000000000" pitchFamily="2" charset="2"/>
              <a:buChar char="ü"/>
            </a:pPr>
            <a:r>
              <a:rPr lang="fr-FR" sz="1400" dirty="0" smtClean="0">
                <a:solidFill>
                  <a:schemeClr val="accent4">
                    <a:lumMod val="50000"/>
                  </a:schemeClr>
                </a:solidFill>
              </a:rPr>
              <a:t>Mise en place d’une convention de mise à disposition (MAD) sur la durée du contrat de collaboration : </a:t>
            </a:r>
            <a:r>
              <a:rPr lang="fr-FR" sz="1400" b="1" dirty="0" smtClean="0">
                <a:solidFill>
                  <a:schemeClr val="accent4">
                    <a:lumMod val="50000"/>
                  </a:schemeClr>
                </a:solidFill>
              </a:rPr>
              <a:t>12 à 24 mois au maximum</a:t>
            </a:r>
            <a:endParaRPr lang="fr-FR" sz="1400" dirty="0" smtClean="0">
              <a:solidFill>
                <a:schemeClr val="accent4">
                  <a:lumMod val="50000"/>
                </a:schemeClr>
              </a:solidFill>
            </a:endParaRPr>
          </a:p>
          <a:p>
            <a:pPr marL="971550" lvl="1" indent="-285750" algn="just">
              <a:lnSpc>
                <a:spcPct val="100000"/>
              </a:lnSpc>
              <a:spcBef>
                <a:spcPts val="0"/>
              </a:spcBef>
              <a:buFont typeface="Wingdings" panose="05000000000000000000" pitchFamily="2" charset="2"/>
              <a:buChar char="ü"/>
            </a:pPr>
            <a:r>
              <a:rPr lang="fr-FR" sz="1400" b="1" dirty="0" smtClean="0">
                <a:solidFill>
                  <a:schemeClr val="accent4">
                    <a:lumMod val="50000"/>
                  </a:schemeClr>
                </a:solidFill>
              </a:rPr>
              <a:t>Quotité </a:t>
            </a:r>
            <a:r>
              <a:rPr lang="fr-FR" sz="1400" b="1" dirty="0">
                <a:solidFill>
                  <a:schemeClr val="accent4">
                    <a:lumMod val="50000"/>
                  </a:schemeClr>
                </a:solidFill>
              </a:rPr>
              <a:t>de temps en </a:t>
            </a:r>
            <a:r>
              <a:rPr lang="fr-FR" sz="1400" b="1" dirty="0" smtClean="0">
                <a:solidFill>
                  <a:schemeClr val="accent4">
                    <a:lumMod val="50000"/>
                  </a:schemeClr>
                </a:solidFill>
              </a:rPr>
              <a:t>MAD au </a:t>
            </a:r>
            <a:r>
              <a:rPr lang="fr-FR" sz="1400" b="1" dirty="0">
                <a:solidFill>
                  <a:schemeClr val="accent4">
                    <a:lumMod val="50000"/>
                  </a:schemeClr>
                </a:solidFill>
              </a:rPr>
              <a:t>CNRS (80 % ou 50%)</a:t>
            </a:r>
          </a:p>
          <a:p>
            <a:pPr marL="971550" lvl="1" indent="-285750" algn="just">
              <a:lnSpc>
                <a:spcPct val="100000"/>
              </a:lnSpc>
              <a:spcBef>
                <a:spcPts val="0"/>
              </a:spcBef>
              <a:buFont typeface="Wingdings" panose="05000000000000000000" pitchFamily="2" charset="2"/>
              <a:buChar char="ü"/>
            </a:pPr>
            <a:r>
              <a:rPr lang="fr-FR" sz="1400" b="1" dirty="0">
                <a:solidFill>
                  <a:schemeClr val="accent4">
                    <a:lumMod val="50000"/>
                  </a:schemeClr>
                </a:solidFill>
              </a:rPr>
              <a:t>Remboursement par le CNRS à l’entreprise du salaire du(des) personnels en MAD à hauteur du temps de MAD</a:t>
            </a:r>
          </a:p>
          <a:p>
            <a:pPr lvl="1" indent="0" algn="just">
              <a:lnSpc>
                <a:spcPct val="100000"/>
              </a:lnSpc>
              <a:spcBef>
                <a:spcPts val="0"/>
              </a:spcBef>
              <a:buNone/>
            </a:pPr>
            <a:endParaRPr lang="fr-FR" sz="1400" dirty="0">
              <a:solidFill>
                <a:schemeClr val="accent1"/>
              </a:solidFill>
            </a:endParaRPr>
          </a:p>
          <a:p>
            <a:pPr lvl="1" indent="0" algn="just">
              <a:lnSpc>
                <a:spcPct val="100000"/>
              </a:lnSpc>
              <a:spcBef>
                <a:spcPts val="0"/>
              </a:spcBef>
              <a:buNone/>
            </a:pPr>
            <a:endParaRPr lang="fr-FR" sz="1400" dirty="0">
              <a:solidFill>
                <a:schemeClr val="accent1"/>
              </a:solidFill>
            </a:endParaRPr>
          </a:p>
          <a:p>
            <a:pPr lvl="0" algn="just">
              <a:lnSpc>
                <a:spcPct val="100000"/>
              </a:lnSpc>
              <a:spcBef>
                <a:spcPts val="0"/>
              </a:spcBef>
              <a:buClr>
                <a:srgbClr val="5FBEDC"/>
              </a:buClr>
            </a:pPr>
            <a:endParaRPr lang="fr-FR" sz="1400" b="0" dirty="0">
              <a:solidFill>
                <a:schemeClr val="accent4">
                  <a:lumMod val="50000"/>
                </a:schemeClr>
              </a:solidFill>
            </a:endParaRPr>
          </a:p>
        </p:txBody>
      </p:sp>
    </p:spTree>
    <p:extLst>
      <p:ext uri="{BB962C8B-B14F-4D97-AF65-F5344CB8AC3E}">
        <p14:creationId xmlns:p14="http://schemas.microsoft.com/office/powerpoint/2010/main" val="293241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a:xfrm>
            <a:off x="752547" y="1002768"/>
            <a:ext cx="7699302" cy="3398311"/>
          </a:xfrm>
          <a:noFill/>
        </p:spPr>
        <p:txBody>
          <a:bodyPr/>
          <a:lstStyle/>
          <a:p>
            <a:pPr algn="ctr"/>
            <a:r>
              <a:rPr lang="fr-FR" sz="1800" dirty="0"/>
              <a:t>Vous </a:t>
            </a:r>
            <a:r>
              <a:rPr lang="fr-FR" sz="1800" dirty="0" smtClean="0"/>
              <a:t>avez </a:t>
            </a:r>
            <a:r>
              <a:rPr lang="fr-FR" sz="1800" dirty="0"/>
              <a:t>identifié le laboratoire avec lequel vous souhaitez </a:t>
            </a:r>
            <a:r>
              <a:rPr lang="fr-FR" sz="1800" dirty="0" smtClean="0"/>
              <a:t>collaborer, </a:t>
            </a:r>
            <a:endParaRPr lang="fr-FR" sz="1800" dirty="0"/>
          </a:p>
          <a:p>
            <a:pPr algn="ctr"/>
            <a:r>
              <a:rPr lang="fr-FR" b="0" dirty="0">
                <a:solidFill>
                  <a:schemeClr val="bg2"/>
                </a:solidFill>
              </a:rPr>
              <a:t>Contactez le laboratoire </a:t>
            </a:r>
            <a:r>
              <a:rPr lang="fr-FR" b="0" dirty="0" smtClean="0">
                <a:solidFill>
                  <a:schemeClr val="bg2"/>
                </a:solidFill>
              </a:rPr>
              <a:t>concerné et/ou </a:t>
            </a:r>
            <a:r>
              <a:rPr lang="fr-FR" b="0" dirty="0">
                <a:solidFill>
                  <a:schemeClr val="bg2"/>
                </a:solidFill>
              </a:rPr>
              <a:t>le </a:t>
            </a:r>
            <a:r>
              <a:rPr lang="fr-FR" b="0" dirty="0" smtClean="0">
                <a:solidFill>
                  <a:schemeClr val="bg2"/>
                </a:solidFill>
              </a:rPr>
              <a:t>Service du Partenariat et de la Valorisation de la Délégation Régionale, </a:t>
            </a:r>
            <a:endParaRPr lang="fr-FR" b="0" dirty="0">
              <a:solidFill>
                <a:schemeClr val="bg2"/>
              </a:solidFill>
            </a:endParaRPr>
          </a:p>
          <a:p>
            <a:pPr algn="ctr"/>
            <a:r>
              <a:rPr lang="fr-FR" b="0" dirty="0">
                <a:solidFill>
                  <a:schemeClr val="bg2"/>
                </a:solidFill>
              </a:rPr>
              <a:t>ils sauront vers quel service d’accompagnement vous orienter !</a:t>
            </a:r>
            <a:endParaRPr lang="fr-FR" b="0" i="1" dirty="0">
              <a:solidFill>
                <a:schemeClr val="accent1">
                  <a:lumMod val="90000"/>
                  <a:lumOff val="10000"/>
                </a:schemeClr>
              </a:solidFill>
            </a:endParaRPr>
          </a:p>
          <a:p>
            <a:pPr algn="ctr"/>
            <a:r>
              <a:rPr lang="fr-FR" sz="1800" b="0" dirty="0">
                <a:solidFill>
                  <a:srgbClr val="00B0F0"/>
                </a:solidFill>
                <a:hlinkClick r:id="rId3"/>
              </a:rPr>
              <a:t>https://www.cnrs.fr/fr/delegations-regionales-du-cnrs</a:t>
            </a:r>
            <a:endParaRPr lang="fr-FR" sz="1800" b="0" dirty="0">
              <a:solidFill>
                <a:srgbClr val="00B0F0"/>
              </a:solidFill>
            </a:endParaRPr>
          </a:p>
          <a:p>
            <a:pPr algn="ctr"/>
            <a:endParaRPr lang="fr-FR" sz="1800" b="0" dirty="0">
              <a:solidFill>
                <a:srgbClr val="00B0F0"/>
              </a:solidFill>
            </a:endParaRPr>
          </a:p>
          <a:p>
            <a:pPr algn="ctr"/>
            <a:r>
              <a:rPr lang="fr-FR" sz="1800" dirty="0"/>
              <a:t>Vous avez un projet de recherche mais vous n’avez pas encore identifié de laboratoire :</a:t>
            </a:r>
          </a:p>
          <a:p>
            <a:pPr algn="ctr"/>
            <a:r>
              <a:rPr lang="fr-FR" sz="1800" b="0" dirty="0">
                <a:hlinkClick r:id="rId4"/>
              </a:rPr>
              <a:t>Dre.secretariat@cnrs.fr</a:t>
            </a:r>
            <a:r>
              <a:rPr lang="fr-FR" sz="1800" b="0" dirty="0"/>
              <a:t> </a:t>
            </a:r>
          </a:p>
          <a:p>
            <a:pPr algn="just"/>
            <a:endParaRPr lang="fr-FR" sz="1800" b="0" dirty="0"/>
          </a:p>
          <a:p>
            <a:pPr algn="just"/>
            <a:endParaRPr lang="fr-FR" sz="1800" b="0" dirty="0"/>
          </a:p>
          <a:p>
            <a:pPr algn="ctr"/>
            <a:endParaRPr lang="fr-FR" sz="1800" b="0" dirty="0">
              <a:solidFill>
                <a:srgbClr val="C00000"/>
              </a:solidFill>
            </a:endParaRPr>
          </a:p>
          <a:p>
            <a:pPr algn="ctr"/>
            <a:endParaRPr lang="fr-FR" sz="1800" b="0" dirty="0">
              <a:solidFill>
                <a:srgbClr val="C00000"/>
              </a:solidFill>
            </a:endParaRPr>
          </a:p>
        </p:txBody>
      </p:sp>
      <p:sp>
        <p:nvSpPr>
          <p:cNvPr id="4" name="Espace réservé du numéro de diapositive 3"/>
          <p:cNvSpPr>
            <a:spLocks noGrp="1"/>
          </p:cNvSpPr>
          <p:nvPr>
            <p:ph type="sldNum" sz="quarter" idx="12"/>
          </p:nvPr>
        </p:nvSpPr>
        <p:spPr/>
        <p:txBody>
          <a:bodyPr/>
          <a:lstStyle/>
          <a:p>
            <a:r>
              <a:rPr lang="fr-FR" dirty="0"/>
              <a:t>P </a:t>
            </a:r>
            <a:fld id="{733122C9-A0B9-462F-8757-0847AD287B63}" type="slidenum">
              <a:rPr lang="fr-FR" smtClean="0"/>
              <a:pPr/>
              <a:t>7</a:t>
            </a:fld>
            <a:endParaRPr lang="fr-FR" dirty="0"/>
          </a:p>
        </p:txBody>
      </p:sp>
      <p:sp>
        <p:nvSpPr>
          <p:cNvPr id="6" name="Titre 5"/>
          <p:cNvSpPr>
            <a:spLocks noGrp="1"/>
          </p:cNvSpPr>
          <p:nvPr>
            <p:ph type="title"/>
          </p:nvPr>
        </p:nvSpPr>
        <p:spPr>
          <a:xfrm>
            <a:off x="1006121" y="354941"/>
            <a:ext cx="7670359" cy="385723"/>
          </a:xfrm>
        </p:spPr>
        <p:txBody>
          <a:bodyPr/>
          <a:lstStyle/>
          <a:p>
            <a:r>
              <a:rPr lang="fr-FR" sz="1800" b="1" dirty="0"/>
              <a:t>Vos contacts au CNRS</a:t>
            </a:r>
            <a:r>
              <a:rPr lang="fr-FR" b="1" dirty="0"/>
              <a:t/>
            </a:r>
            <a:br>
              <a:rPr lang="fr-FR" b="1" dirty="0"/>
            </a:br>
            <a:endParaRPr lang="fr-FR" dirty="0"/>
          </a:p>
        </p:txBody>
      </p:sp>
    </p:spTree>
    <p:extLst>
      <p:ext uri="{BB962C8B-B14F-4D97-AF65-F5344CB8AC3E}">
        <p14:creationId xmlns:p14="http://schemas.microsoft.com/office/powerpoint/2010/main" val="301599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694737" y="4759325"/>
            <a:ext cx="449263" cy="152300"/>
          </a:xfrm>
        </p:spPr>
        <p:txBody>
          <a:bodyPr/>
          <a:lstStyle/>
          <a:p>
            <a:r>
              <a:rPr lang="fr-FR" smtClean="0"/>
              <a:t>P </a:t>
            </a:r>
            <a:fld id="{733122C9-A0B9-462F-8757-0847AD287B63}" type="slidenum">
              <a:rPr lang="fr-FR" smtClean="0"/>
              <a:pPr/>
              <a:t>8</a:t>
            </a:fld>
            <a:endParaRPr lang="fr-FR" dirty="0"/>
          </a:p>
        </p:txBody>
      </p:sp>
      <p:sp>
        <p:nvSpPr>
          <p:cNvPr id="4" name="Titre 3"/>
          <p:cNvSpPr>
            <a:spLocks noGrp="1"/>
          </p:cNvSpPr>
          <p:nvPr>
            <p:ph type="title"/>
          </p:nvPr>
        </p:nvSpPr>
        <p:spPr>
          <a:xfrm>
            <a:off x="946492" y="131617"/>
            <a:ext cx="4591771" cy="523926"/>
          </a:xfrm>
        </p:spPr>
        <p:txBody>
          <a:bodyPr/>
          <a:lstStyle/>
          <a:p>
            <a:r>
              <a:rPr lang="fr-FR" dirty="0" smtClean="0"/>
              <a:t>Les Services du Partenariat et de la Valorisation</a:t>
            </a:r>
            <a:endParaRPr lang="fr-FR" dirty="0"/>
          </a:p>
        </p:txBody>
      </p:sp>
      <p:grpSp>
        <p:nvGrpSpPr>
          <p:cNvPr id="42" name="Groupe 41"/>
          <p:cNvGrpSpPr/>
          <p:nvPr/>
        </p:nvGrpSpPr>
        <p:grpSpPr>
          <a:xfrm>
            <a:off x="142512" y="683601"/>
            <a:ext cx="9090844" cy="4244807"/>
            <a:chOff x="53156" y="727219"/>
            <a:chExt cx="9090844" cy="4244807"/>
          </a:xfrm>
        </p:grpSpPr>
        <p:pic>
          <p:nvPicPr>
            <p:cNvPr id="7" name="Image 6"/>
            <p:cNvPicPr>
              <a:picLocks noChangeAspect="1"/>
            </p:cNvPicPr>
            <p:nvPr/>
          </p:nvPicPr>
          <p:blipFill>
            <a:blip r:embed="rId3"/>
            <a:stretch>
              <a:fillRect/>
            </a:stretch>
          </p:blipFill>
          <p:spPr>
            <a:xfrm>
              <a:off x="2941544" y="975086"/>
              <a:ext cx="3495675" cy="3467100"/>
            </a:xfrm>
            <a:prstGeom prst="rect">
              <a:avLst/>
            </a:prstGeom>
          </p:spPr>
        </p:pic>
        <p:grpSp>
          <p:nvGrpSpPr>
            <p:cNvPr id="41" name="Groupe 40"/>
            <p:cNvGrpSpPr/>
            <p:nvPr/>
          </p:nvGrpSpPr>
          <p:grpSpPr>
            <a:xfrm>
              <a:off x="53156" y="727219"/>
              <a:ext cx="9090844" cy="4244807"/>
              <a:chOff x="53156" y="727219"/>
              <a:chExt cx="9090844" cy="4244807"/>
            </a:xfrm>
          </p:grpSpPr>
          <p:grpSp>
            <p:nvGrpSpPr>
              <p:cNvPr id="40" name="Groupe 39"/>
              <p:cNvGrpSpPr/>
              <p:nvPr/>
            </p:nvGrpSpPr>
            <p:grpSpPr>
              <a:xfrm>
                <a:off x="4895578" y="727219"/>
                <a:ext cx="4248422" cy="4244807"/>
                <a:chOff x="4895578" y="727219"/>
                <a:chExt cx="4248422" cy="4244807"/>
              </a:xfrm>
            </p:grpSpPr>
            <p:sp>
              <p:nvSpPr>
                <p:cNvPr id="18" name="Légende à une bordure 2 17"/>
                <p:cNvSpPr/>
                <p:nvPr/>
              </p:nvSpPr>
              <p:spPr>
                <a:xfrm>
                  <a:off x="6965170" y="3063679"/>
                  <a:ext cx="2160184" cy="150604"/>
                </a:xfrm>
                <a:prstGeom prst="accentCallout2">
                  <a:avLst>
                    <a:gd name="adj1" fmla="val 18750"/>
                    <a:gd name="adj2" fmla="val -8333"/>
                    <a:gd name="adj3" fmla="val 18750"/>
                    <a:gd name="adj4" fmla="val -16667"/>
                    <a:gd name="adj5" fmla="val 101977"/>
                    <a:gd name="adj6" fmla="val -591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u="sng" dirty="0" smtClean="0">
                      <a:hlinkClick r:id="rId4"/>
                    </a:rPr>
                    <a:t>spv@dr12.cnrs.fr</a:t>
                  </a:r>
                  <a:r>
                    <a:rPr lang="fr-FR" sz="1000" u="sng" dirty="0" smtClean="0"/>
                    <a:t>D</a:t>
                  </a:r>
                  <a:endParaRPr lang="fr-FR" sz="1000" dirty="0">
                    <a:solidFill>
                      <a:schemeClr val="tx1"/>
                    </a:solidFill>
                  </a:endParaRPr>
                </a:p>
              </p:txBody>
            </p:sp>
            <p:sp>
              <p:nvSpPr>
                <p:cNvPr id="19" name="Légende à une bordure 2 18"/>
                <p:cNvSpPr/>
                <p:nvPr/>
              </p:nvSpPr>
              <p:spPr>
                <a:xfrm>
                  <a:off x="6965170" y="2596387"/>
                  <a:ext cx="2160184" cy="150604"/>
                </a:xfrm>
                <a:prstGeom prst="accentCallout2">
                  <a:avLst>
                    <a:gd name="adj1" fmla="val 18750"/>
                    <a:gd name="adj2" fmla="val -8333"/>
                    <a:gd name="adj3" fmla="val 18750"/>
                    <a:gd name="adj4" fmla="val -16667"/>
                    <a:gd name="adj5" fmla="val 144142"/>
                    <a:gd name="adj6" fmla="val -578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u="sng" dirty="0" smtClean="0">
                      <a:hlinkClick r:id="rId5"/>
                    </a:rPr>
                    <a:t>spv-industrie@dr11.cnrs.fr</a:t>
                  </a:r>
                  <a:endParaRPr lang="fr-FR" sz="1000" dirty="0">
                    <a:solidFill>
                      <a:schemeClr val="tx1"/>
                    </a:solidFill>
                  </a:endParaRPr>
                </a:p>
              </p:txBody>
            </p:sp>
            <p:sp>
              <p:nvSpPr>
                <p:cNvPr id="20" name="Légende à une bordure 2 19"/>
                <p:cNvSpPr/>
                <p:nvPr/>
              </p:nvSpPr>
              <p:spPr>
                <a:xfrm>
                  <a:off x="6966354" y="2129095"/>
                  <a:ext cx="2160184" cy="150604"/>
                </a:xfrm>
                <a:prstGeom prst="accentCallout2">
                  <a:avLst>
                    <a:gd name="adj1" fmla="val 18750"/>
                    <a:gd name="adj2" fmla="val -8333"/>
                    <a:gd name="adj3" fmla="val 18750"/>
                    <a:gd name="adj4" fmla="val -16667"/>
                    <a:gd name="adj5" fmla="val 425457"/>
                    <a:gd name="adj6" fmla="val -753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u="sng" dirty="0" smtClean="0">
                      <a:hlinkClick r:id="rId6"/>
                    </a:rPr>
                    <a:t>spv.dr07@listes.cnrs.fr</a:t>
                  </a:r>
                  <a:r>
                    <a:rPr lang="fr-FR" sz="1000" u="sng" dirty="0">
                      <a:hlinkClick r:id="rId6"/>
                    </a:rPr>
                    <a:t> </a:t>
                  </a:r>
                  <a:endParaRPr lang="fr-FR" sz="1000" dirty="0"/>
                </a:p>
              </p:txBody>
            </p:sp>
            <p:sp>
              <p:nvSpPr>
                <p:cNvPr id="21" name="Légende à une bordure 2 20"/>
                <p:cNvSpPr/>
                <p:nvPr/>
              </p:nvSpPr>
              <p:spPr>
                <a:xfrm>
                  <a:off x="6965170" y="1633877"/>
                  <a:ext cx="2160184" cy="150604"/>
                </a:xfrm>
                <a:prstGeom prst="accentCallout2">
                  <a:avLst>
                    <a:gd name="adj1" fmla="val 18750"/>
                    <a:gd name="adj2" fmla="val -8333"/>
                    <a:gd name="adj3" fmla="val 18750"/>
                    <a:gd name="adj4" fmla="val -16667"/>
                    <a:gd name="adj5" fmla="val 192377"/>
                    <a:gd name="adj6" fmla="val -317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u="sng" dirty="0">
                      <a:hlinkClick r:id="rId7"/>
                    </a:rPr>
                    <a:t>spv.dr10@listes.cnrs.fr</a:t>
                  </a:r>
                  <a:endParaRPr lang="fr-FR" sz="1000" dirty="0"/>
                </a:p>
              </p:txBody>
            </p:sp>
            <p:sp>
              <p:nvSpPr>
                <p:cNvPr id="22" name="Légende à une bordure 2 21"/>
                <p:cNvSpPr/>
                <p:nvPr/>
              </p:nvSpPr>
              <p:spPr>
                <a:xfrm>
                  <a:off x="6965170" y="1194511"/>
                  <a:ext cx="2160184" cy="150604"/>
                </a:xfrm>
                <a:prstGeom prst="accentCallout2">
                  <a:avLst>
                    <a:gd name="adj1" fmla="val 18750"/>
                    <a:gd name="adj2" fmla="val -8333"/>
                    <a:gd name="adj3" fmla="val 18750"/>
                    <a:gd name="adj4" fmla="val -16667"/>
                    <a:gd name="adj5" fmla="val 274849"/>
                    <a:gd name="adj6" fmla="val -688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hlinkClick r:id="rId8"/>
                    </a:rPr>
                    <a:t>dr06.spv@cnrs.fr</a:t>
                  </a:r>
                  <a:endParaRPr lang="fr-FR" sz="1000" dirty="0"/>
                </a:p>
              </p:txBody>
            </p:sp>
            <p:sp>
              <p:nvSpPr>
                <p:cNvPr id="23" name="Légende à une bordure 2 22"/>
                <p:cNvSpPr/>
                <p:nvPr/>
              </p:nvSpPr>
              <p:spPr>
                <a:xfrm>
                  <a:off x="6965170" y="727219"/>
                  <a:ext cx="2160184" cy="150604"/>
                </a:xfrm>
                <a:prstGeom prst="accentCallout2">
                  <a:avLst>
                    <a:gd name="adj1" fmla="val 18750"/>
                    <a:gd name="adj2" fmla="val -8333"/>
                    <a:gd name="adj3" fmla="val 18750"/>
                    <a:gd name="adj4" fmla="val -16667"/>
                    <a:gd name="adj5" fmla="val 328649"/>
                    <a:gd name="adj6" fmla="val -850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u="sng" dirty="0">
                      <a:solidFill>
                        <a:schemeClr val="tx1"/>
                      </a:solidFill>
                    </a:rPr>
                    <a:t>dr18.contrats-innovation@cnrs.fr</a:t>
                  </a:r>
                  <a:endParaRPr lang="fr-FR" sz="1000" dirty="0">
                    <a:solidFill>
                      <a:schemeClr val="tx1"/>
                    </a:solidFill>
                  </a:endParaRPr>
                </a:p>
              </p:txBody>
            </p:sp>
            <p:sp>
              <p:nvSpPr>
                <p:cNvPr id="24" name="Légende à une bordure 2 23"/>
                <p:cNvSpPr/>
                <p:nvPr/>
              </p:nvSpPr>
              <p:spPr>
                <a:xfrm>
                  <a:off x="6983816" y="3530973"/>
                  <a:ext cx="2160184" cy="150604"/>
                </a:xfrm>
                <a:prstGeom prst="accentCallout2">
                  <a:avLst>
                    <a:gd name="adj1" fmla="val 18750"/>
                    <a:gd name="adj2" fmla="val -8333"/>
                    <a:gd name="adj3" fmla="val 18750"/>
                    <a:gd name="adj4" fmla="val -16667"/>
                    <a:gd name="adj5" fmla="val 18832"/>
                    <a:gd name="adj6" fmla="val -26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u="sng" dirty="0">
                      <a:hlinkClick r:id="rId9"/>
                    </a:rPr>
                    <a:t>dr20.spv@listes.cnrs.fr</a:t>
                  </a:r>
                  <a:endParaRPr lang="fr-FR" sz="1000" dirty="0">
                    <a:solidFill>
                      <a:schemeClr val="tx1"/>
                    </a:solidFill>
                  </a:endParaRPr>
                </a:p>
              </p:txBody>
            </p:sp>
            <p:sp>
              <p:nvSpPr>
                <p:cNvPr id="25" name="Légende à une bordure 2 24"/>
                <p:cNvSpPr/>
                <p:nvPr/>
              </p:nvSpPr>
              <p:spPr>
                <a:xfrm>
                  <a:off x="6965170" y="4429430"/>
                  <a:ext cx="2160184" cy="150604"/>
                </a:xfrm>
                <a:prstGeom prst="accentCallout2">
                  <a:avLst>
                    <a:gd name="adj1" fmla="val 18750"/>
                    <a:gd name="adj2" fmla="val -8333"/>
                    <a:gd name="adj3" fmla="val 10317"/>
                    <a:gd name="adj4" fmla="val -58703"/>
                    <a:gd name="adj5" fmla="val -329271"/>
                    <a:gd name="adj6" fmla="val -977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u="sng" dirty="0">
                      <a:hlinkClick r:id="rId10"/>
                    </a:rPr>
                    <a:t>DR13.Valorisation@cnrs.fr </a:t>
                  </a:r>
                  <a:r>
                    <a:rPr lang="fr-FR" sz="1000" u="sng" dirty="0" smtClean="0"/>
                    <a:t>D</a:t>
                  </a:r>
                  <a:endParaRPr lang="fr-FR" sz="1000" dirty="0">
                    <a:solidFill>
                      <a:schemeClr val="tx1"/>
                    </a:solidFill>
                  </a:endParaRPr>
                </a:p>
              </p:txBody>
            </p:sp>
            <p:sp>
              <p:nvSpPr>
                <p:cNvPr id="26" name="Légende à une bordure 2 25"/>
                <p:cNvSpPr/>
                <p:nvPr/>
              </p:nvSpPr>
              <p:spPr>
                <a:xfrm>
                  <a:off x="4895578" y="4525228"/>
                  <a:ext cx="2160184" cy="150604"/>
                </a:xfrm>
                <a:prstGeom prst="accentCallout2">
                  <a:avLst>
                    <a:gd name="adj1" fmla="val 18750"/>
                    <a:gd name="adj2" fmla="val -8333"/>
                    <a:gd name="adj3" fmla="val 18750"/>
                    <a:gd name="adj4" fmla="val -16667"/>
                    <a:gd name="adj5" fmla="val -584109"/>
                    <a:gd name="adj6" fmla="val -222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u="sng" dirty="0">
                      <a:hlinkClick r:id="rId11"/>
                    </a:rPr>
                    <a:t>DR14.liste.SPV@dr14.cnrs.fr </a:t>
                  </a:r>
                  <a:r>
                    <a:rPr lang="fr-FR" sz="1000" u="sng" dirty="0" smtClean="0"/>
                    <a:t>D</a:t>
                  </a:r>
                  <a:endParaRPr lang="fr-FR" sz="1000" dirty="0">
                    <a:solidFill>
                      <a:schemeClr val="tx1"/>
                    </a:solidFill>
                  </a:endParaRPr>
                </a:p>
              </p:txBody>
            </p:sp>
            <p:sp>
              <p:nvSpPr>
                <p:cNvPr id="27" name="Légende à une bordure 2 26"/>
                <p:cNvSpPr/>
                <p:nvPr/>
              </p:nvSpPr>
              <p:spPr>
                <a:xfrm>
                  <a:off x="4895578" y="4821422"/>
                  <a:ext cx="2160184" cy="150604"/>
                </a:xfrm>
                <a:prstGeom prst="accentCallout2">
                  <a:avLst>
                    <a:gd name="adj1" fmla="val 18750"/>
                    <a:gd name="adj2" fmla="val -8333"/>
                    <a:gd name="adj3" fmla="val 24207"/>
                    <a:gd name="adj4" fmla="val -33492"/>
                    <a:gd name="adj5" fmla="val -869856"/>
                    <a:gd name="adj6" fmla="val -412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u="sng" dirty="0">
                      <a:hlinkClick r:id="rId12"/>
                    </a:rPr>
                    <a:t>spv.dr15@listes.cnrs.fr  </a:t>
                  </a:r>
                  <a:r>
                    <a:rPr lang="fr-FR" sz="1000" u="sng" dirty="0" smtClean="0"/>
                    <a:t>D</a:t>
                  </a:r>
                  <a:endParaRPr lang="fr-FR" sz="1000" dirty="0">
                    <a:solidFill>
                      <a:schemeClr val="tx1"/>
                    </a:solidFill>
                  </a:endParaRPr>
                </a:p>
              </p:txBody>
            </p:sp>
          </p:grpSp>
          <p:sp>
            <p:nvSpPr>
              <p:cNvPr id="29" name="Légende à une bordure 2 28"/>
              <p:cNvSpPr/>
              <p:nvPr/>
            </p:nvSpPr>
            <p:spPr>
              <a:xfrm flipH="1">
                <a:off x="53156" y="877823"/>
                <a:ext cx="2160184" cy="150604"/>
              </a:xfrm>
              <a:prstGeom prst="accentCallout2">
                <a:avLst>
                  <a:gd name="adj1" fmla="val 18750"/>
                  <a:gd name="adj2" fmla="val -8333"/>
                  <a:gd name="adj3" fmla="val 18750"/>
                  <a:gd name="adj4" fmla="val -16667"/>
                  <a:gd name="adj5" fmla="val 509309"/>
                  <a:gd name="adj6" fmla="val -829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00" u="sng" dirty="0">
                    <a:hlinkClick r:id="rId13"/>
                  </a:rPr>
                  <a:t>dr19.spv@cnrs.fr </a:t>
                </a:r>
                <a:r>
                  <a:rPr lang="fr-FR" sz="1000" u="sng" dirty="0" smtClean="0"/>
                  <a:t>D</a:t>
                </a:r>
                <a:endParaRPr lang="fr-FR" sz="1000" dirty="0">
                  <a:solidFill>
                    <a:schemeClr val="tx1"/>
                  </a:solidFill>
                </a:endParaRPr>
              </a:p>
            </p:txBody>
          </p:sp>
          <p:sp>
            <p:nvSpPr>
              <p:cNvPr id="30" name="Légende à une bordure 2 29"/>
              <p:cNvSpPr/>
              <p:nvPr/>
            </p:nvSpPr>
            <p:spPr>
              <a:xfrm flipH="1">
                <a:off x="53156" y="1175432"/>
                <a:ext cx="2160184" cy="150604"/>
              </a:xfrm>
              <a:prstGeom prst="accentCallout2">
                <a:avLst>
                  <a:gd name="adj1" fmla="val 18750"/>
                  <a:gd name="adj2" fmla="val -8333"/>
                  <a:gd name="adj3" fmla="val 18750"/>
                  <a:gd name="adj4" fmla="val -16667"/>
                  <a:gd name="adj5" fmla="val 459814"/>
                  <a:gd name="adj6" fmla="val -539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00" u="sng" dirty="0">
                    <a:hlinkClick r:id="rId14"/>
                  </a:rPr>
                  <a:t>SPV@dr17.cnrs.fr </a:t>
                </a:r>
                <a:r>
                  <a:rPr lang="fr-FR" sz="1000" u="sng" dirty="0" smtClean="0"/>
                  <a:t>D</a:t>
                </a:r>
                <a:endParaRPr lang="fr-FR" sz="1000" dirty="0">
                  <a:solidFill>
                    <a:schemeClr val="tx1"/>
                  </a:solidFill>
                </a:endParaRPr>
              </a:p>
            </p:txBody>
          </p:sp>
          <p:sp>
            <p:nvSpPr>
              <p:cNvPr id="31" name="Légende à une bordure 2 30"/>
              <p:cNvSpPr/>
              <p:nvPr/>
            </p:nvSpPr>
            <p:spPr>
              <a:xfrm flipH="1">
                <a:off x="53156" y="1483273"/>
                <a:ext cx="2160184" cy="150604"/>
              </a:xfrm>
              <a:prstGeom prst="accentCallout2">
                <a:avLst>
                  <a:gd name="adj1" fmla="val 18750"/>
                  <a:gd name="adj2" fmla="val -8333"/>
                  <a:gd name="adj3" fmla="val 43036"/>
                  <a:gd name="adj4" fmla="val -9894"/>
                  <a:gd name="adj5" fmla="val 842322"/>
                  <a:gd name="adj6" fmla="val -835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00" u="sng" dirty="0">
                    <a:hlinkClick r:id="rId15"/>
                  </a:rPr>
                  <a:t>spv.dr08@listes.cnrs.fr</a:t>
                </a:r>
                <a:r>
                  <a:rPr lang="fr-FR" u="sng" dirty="0">
                    <a:hlinkClick r:id="rId15"/>
                  </a:rPr>
                  <a:t>  </a:t>
                </a:r>
                <a:r>
                  <a:rPr lang="fr-FR" sz="1000" u="sng" dirty="0" smtClean="0"/>
                  <a:t>D</a:t>
                </a:r>
                <a:endParaRPr lang="fr-FR" sz="1000" dirty="0">
                  <a:solidFill>
                    <a:schemeClr val="tx1"/>
                  </a:solidFill>
                </a:endParaRPr>
              </a:p>
            </p:txBody>
          </p:sp>
        </p:grpSp>
      </p:grpSp>
      <p:grpSp>
        <p:nvGrpSpPr>
          <p:cNvPr id="45" name="Groupe 44"/>
          <p:cNvGrpSpPr/>
          <p:nvPr/>
        </p:nvGrpSpPr>
        <p:grpSpPr>
          <a:xfrm>
            <a:off x="520861" y="1885024"/>
            <a:ext cx="2313488" cy="3026601"/>
            <a:chOff x="520861" y="1885024"/>
            <a:chExt cx="2313488" cy="3026601"/>
          </a:xfrm>
        </p:grpSpPr>
        <p:sp>
          <p:nvSpPr>
            <p:cNvPr id="39" name="Rectangle à coins arrondis 38"/>
            <p:cNvSpPr/>
            <p:nvPr/>
          </p:nvSpPr>
          <p:spPr>
            <a:xfrm>
              <a:off x="563051" y="1900084"/>
              <a:ext cx="2262935" cy="3011541"/>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16"/>
            <a:stretch>
              <a:fillRect/>
            </a:stretch>
          </p:blipFill>
          <p:spPr>
            <a:xfrm>
              <a:off x="520861" y="1885024"/>
              <a:ext cx="2313488" cy="1801669"/>
            </a:xfrm>
            <a:prstGeom prst="rect">
              <a:avLst/>
            </a:prstGeom>
          </p:spPr>
        </p:pic>
        <p:sp>
          <p:nvSpPr>
            <p:cNvPr id="34" name="Rectangle 33"/>
            <p:cNvSpPr/>
            <p:nvPr/>
          </p:nvSpPr>
          <p:spPr>
            <a:xfrm>
              <a:off x="946492" y="3829707"/>
              <a:ext cx="1486304" cy="246221"/>
            </a:xfrm>
            <a:prstGeom prst="rect">
              <a:avLst/>
            </a:prstGeom>
          </p:spPr>
          <p:txBody>
            <a:bodyPr wrap="none">
              <a:spAutoFit/>
            </a:bodyPr>
            <a:lstStyle/>
            <a:p>
              <a:r>
                <a:rPr lang="fr-FR" sz="1000" u="sng" dirty="0">
                  <a:solidFill>
                    <a:srgbClr val="0563C1"/>
                  </a:solidFill>
                  <a:ea typeface="Calibri" panose="020F0502020204030204" pitchFamily="34" charset="0"/>
                  <a:hlinkClick r:id="rId17"/>
                </a:rPr>
                <a:t>spv.dr01@listes.cnrs.fr</a:t>
              </a:r>
              <a:endParaRPr lang="fr-FR" sz="1000" dirty="0"/>
            </a:p>
          </p:txBody>
        </p:sp>
        <p:sp>
          <p:nvSpPr>
            <p:cNvPr id="35" name="Rectangle 34"/>
            <p:cNvSpPr/>
            <p:nvPr/>
          </p:nvSpPr>
          <p:spPr>
            <a:xfrm>
              <a:off x="1145264" y="4326703"/>
              <a:ext cx="1088760" cy="246221"/>
            </a:xfrm>
            <a:prstGeom prst="rect">
              <a:avLst/>
            </a:prstGeom>
          </p:spPr>
          <p:txBody>
            <a:bodyPr wrap="none">
              <a:spAutoFit/>
            </a:bodyPr>
            <a:lstStyle/>
            <a:p>
              <a:r>
                <a:rPr lang="fr-FR" sz="1000" dirty="0" smtClean="0">
                  <a:ea typeface="Calibri" panose="020F0502020204030204" pitchFamily="34" charset="0"/>
                  <a:hlinkClick r:id="rId18"/>
                </a:rPr>
                <a:t>spv@dr4.cnrs.fr</a:t>
              </a:r>
              <a:endParaRPr lang="fr-FR" sz="1000" dirty="0" smtClean="0">
                <a:ea typeface="Calibri" panose="020F0502020204030204" pitchFamily="34" charset="0"/>
              </a:endParaRPr>
            </a:p>
          </p:txBody>
        </p:sp>
        <p:sp>
          <p:nvSpPr>
            <p:cNvPr id="36" name="Rectangle 35"/>
            <p:cNvSpPr/>
            <p:nvPr/>
          </p:nvSpPr>
          <p:spPr>
            <a:xfrm>
              <a:off x="1145264" y="4078205"/>
              <a:ext cx="1088760" cy="246221"/>
            </a:xfrm>
            <a:prstGeom prst="rect">
              <a:avLst/>
            </a:prstGeom>
          </p:spPr>
          <p:txBody>
            <a:bodyPr wrap="none">
              <a:spAutoFit/>
            </a:bodyPr>
            <a:lstStyle/>
            <a:p>
              <a:r>
                <a:rPr lang="fr-FR" sz="1000" u="sng">
                  <a:solidFill>
                    <a:srgbClr val="0563C1"/>
                  </a:solidFill>
                  <a:ea typeface="Calibri" panose="020F0502020204030204" pitchFamily="34" charset="0"/>
                  <a:hlinkClick r:id="rId19"/>
                </a:rPr>
                <a:t>spv@dr2.cnrs.fr</a:t>
              </a:r>
              <a:endParaRPr lang="fr-FR" sz="1000"/>
            </a:p>
          </p:txBody>
        </p:sp>
        <p:sp>
          <p:nvSpPr>
            <p:cNvPr id="37" name="Rectangle 36"/>
            <p:cNvSpPr/>
            <p:nvPr/>
          </p:nvSpPr>
          <p:spPr>
            <a:xfrm>
              <a:off x="1145264" y="4575201"/>
              <a:ext cx="1088760" cy="246221"/>
            </a:xfrm>
            <a:prstGeom prst="rect">
              <a:avLst/>
            </a:prstGeom>
          </p:spPr>
          <p:txBody>
            <a:bodyPr wrap="none">
              <a:spAutoFit/>
            </a:bodyPr>
            <a:lstStyle/>
            <a:p>
              <a:r>
                <a:rPr lang="fr-FR" sz="1000" u="sng">
                  <a:solidFill>
                    <a:srgbClr val="0563C1"/>
                  </a:solidFill>
                  <a:ea typeface="Calibri" panose="020F0502020204030204" pitchFamily="34" charset="0"/>
                  <a:hlinkClick r:id="rId20"/>
                </a:rPr>
                <a:t>spv@dr5.cnrs.fr</a:t>
              </a:r>
              <a:endParaRPr lang="fr-FR" sz="1000"/>
            </a:p>
          </p:txBody>
        </p:sp>
      </p:grpSp>
    </p:spTree>
    <p:extLst>
      <p:ext uri="{BB962C8B-B14F-4D97-AF65-F5344CB8AC3E}">
        <p14:creationId xmlns:p14="http://schemas.microsoft.com/office/powerpoint/2010/main" val="1806912359"/>
      </p:ext>
    </p:extLst>
  </p:cSld>
  <p:clrMapOvr>
    <a:masterClrMapping/>
  </p:clrMapOvr>
</p:sld>
</file>

<file path=ppt/theme/theme1.xml><?xml version="1.0" encoding="utf-8"?>
<a:theme xmlns:a="http://schemas.openxmlformats.org/drawingml/2006/main" name="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NRS_2019_def" id="{A22126CF-E991-6146-B806-4906C35B0DDD}" vid="{31BF5886-8832-9B49-AE2B-913C05BFB179}"/>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NRS_2019_def" id="{A22126CF-E991-6146-B806-4906C35B0DDD}" vid="{31BF5886-8832-9B49-AE2B-913C05BFB179}"/>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0A40E86A24154B814CF0FF2318376D" ma:contentTypeVersion="0" ma:contentTypeDescription="Crée un document." ma:contentTypeScope="" ma:versionID="3a4f8a3550a119e5095746a8310ab81e">
  <xsd:schema xmlns:xsd="http://www.w3.org/2001/XMLSchema" xmlns:xs="http://www.w3.org/2001/XMLSchema" xmlns:p="http://schemas.microsoft.com/office/2006/metadata/properties" targetNamespace="http://schemas.microsoft.com/office/2006/metadata/properties" ma:root="true" ma:fieldsID="882a518d25f68732d39b21da5ad4a9a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A8EDC5-F054-42D5-8564-CB06C42177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61209BC-259C-4250-9DB8-95B1C1F5ABB5}">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BCBFB7F4-8909-4EF1-ADC0-7366337A3E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PPT_CNRS_2019_def</Template>
  <TotalTime>49423</TotalTime>
  <Words>610</Words>
  <Application>Microsoft Office PowerPoint</Application>
  <PresentationFormat>Affichage à l'écran (16:9)</PresentationFormat>
  <Paragraphs>96</Paragraphs>
  <Slides>8</Slides>
  <Notes>8</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8</vt:i4>
      </vt:variant>
    </vt:vector>
  </HeadingPairs>
  <TitlesOfParts>
    <vt:vector size="16" baseType="lpstr">
      <vt:lpstr>Arial</vt:lpstr>
      <vt:lpstr>Calibri Light</vt:lpstr>
      <vt:lpstr>Calibri</vt:lpstr>
      <vt:lpstr>Wingdings</vt:lpstr>
      <vt:lpstr>Arial Black</vt:lpstr>
      <vt:lpstr>Masque titre du document</vt:lpstr>
      <vt:lpstr>Conception personnalisée</vt:lpstr>
      <vt:lpstr>1_Masque titre du document</vt:lpstr>
      <vt:lpstr>17/03/2022</vt:lpstr>
      <vt:lpstr>Mesure de préservation de l’emploi de la R&amp;D des entreprises</vt:lpstr>
      <vt:lpstr>Actions possibles dans le cadre d’un contrat de recherche entre une entreprise et un laboratoire   </vt:lpstr>
      <vt:lpstr>Calendrier</vt:lpstr>
      <vt:lpstr>Entreprises éligibles</vt:lpstr>
      <vt:lpstr>Modalités de mise en œuvre</vt:lpstr>
      <vt:lpstr>Vos contacts au CNRS </vt:lpstr>
      <vt:lpstr>Les Services du Partenariat et de la Valorisation</vt:lpstr>
    </vt:vector>
  </TitlesOfParts>
  <Manager/>
  <Company>CNRS-DR16</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CNRS</dc:subject>
  <dc:creator>AYUSO Sandrine</dc:creator>
  <cp:keywords/>
  <dc:description/>
  <cp:lastModifiedBy>VIGNAUD Epona</cp:lastModifiedBy>
  <cp:revision>719</cp:revision>
  <cp:lastPrinted>2021-03-22T13:52:51Z</cp:lastPrinted>
  <dcterms:created xsi:type="dcterms:W3CDTF">2019-07-19T08:58:01Z</dcterms:created>
  <dcterms:modified xsi:type="dcterms:W3CDTF">2022-03-17T16:11:04Z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0x010100A70A40E86A24154B814CF0FF2318376D</vt:lpwstr>
  </property>
</Properties>
</file>